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Inter"/>
      <p:regular r:id="rId32"/>
      <p:bold r:id="rId33"/>
    </p:embeddedFont>
    <p:embeddedFont>
      <p:font typeface="Big Shoulders Text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35" Type="http://schemas.openxmlformats.org/officeDocument/2006/relationships/font" Target="fonts/BigShouldersText-bold.fntdata"/><Relationship Id="rId12" Type="http://schemas.openxmlformats.org/officeDocument/2006/relationships/slide" Target="slides/slide7.xml"/><Relationship Id="rId34" Type="http://schemas.openxmlformats.org/officeDocument/2006/relationships/font" Target="fonts/BigShouldersTex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695927bd3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695927bd3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b89e599b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db89e599b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f80e25d1a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f80e25d1a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f80e25d1a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f80e25d1a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f80e25d1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f80e25d1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02c93c86f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02c93c86f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f80e25d1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f80e25d1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f80e25d1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f80e25d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f80e25d1a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f80e25d1a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02c93c86f4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02c93c86f4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f80e25d1a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f80e25d1a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f80e25d1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f80e25d1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db923a31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db923a31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f80e25d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f80e25d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f80e25d1a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f80e25d1a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dangers face contributing to 26% of traffic deaths involving cyclists. (SOURCE: OLD SLIDE. HAVE NO FRICKEN IDEA WHO WROTE IT)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f80e25d1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f80e25d1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f80e25d1a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f80e25d1a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dbe06f80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dbe06f80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f80e25d1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f80e25d1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f80e25d1a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f80e25d1a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986825" y="1174713"/>
            <a:ext cx="6107100" cy="21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986825" y="3451513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882" y="-41320"/>
            <a:ext cx="736682" cy="5184655"/>
            <a:chOff x="-1882" y="-41320"/>
            <a:chExt cx="736682" cy="518465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882" y="-41320"/>
              <a:ext cx="497595" cy="5184655"/>
              <a:chOff x="8646368" y="-41315"/>
              <a:chExt cx="497595" cy="518465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495700" y="-41292"/>
              <a:ext cx="239100" cy="518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1"/>
          <p:cNvGrpSpPr/>
          <p:nvPr/>
        </p:nvGrpSpPr>
        <p:grpSpPr>
          <a:xfrm>
            <a:off x="-123" y="12"/>
            <a:ext cx="9144384" cy="5143629"/>
            <a:chOff x="-123" y="12"/>
            <a:chExt cx="9144384" cy="5143629"/>
          </a:xfrm>
        </p:grpSpPr>
        <p:grpSp>
          <p:nvGrpSpPr>
            <p:cNvPr id="335" name="Google Shape;335;p11"/>
            <p:cNvGrpSpPr/>
            <p:nvPr/>
          </p:nvGrpSpPr>
          <p:grpSpPr>
            <a:xfrm>
              <a:off x="-123" y="12"/>
              <a:ext cx="9144384" cy="531238"/>
              <a:chOff x="-123" y="12"/>
              <a:chExt cx="9144384" cy="531238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>
                <a:off x="-123" y="12"/>
                <a:ext cx="9144384" cy="429754"/>
                <a:chOff x="-121" y="4711511"/>
                <a:chExt cx="9192183" cy="43200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 rot="5400000">
                  <a:off x="235779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 rot="5400000">
                  <a:off x="2141793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 rot="5400000">
                  <a:off x="1930851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 flipH="1" rot="5400000">
                  <a:off x="1714845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 flipH="1" rot="5400000">
                  <a:off x="1498840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2" name="Google Shape;342;p11"/>
                <p:cNvSpPr/>
                <p:nvPr/>
              </p:nvSpPr>
              <p:spPr>
                <a:xfrm flipH="1" rot="5400000">
                  <a:off x="1287898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3" name="Google Shape;343;p11"/>
                <p:cNvSpPr/>
                <p:nvPr/>
              </p:nvSpPr>
              <p:spPr>
                <a:xfrm rot="5400000">
                  <a:off x="1069779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4" name="Google Shape;344;p11"/>
                <p:cNvSpPr/>
                <p:nvPr/>
              </p:nvSpPr>
              <p:spPr>
                <a:xfrm rot="5400000">
                  <a:off x="853773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 rot="5400000">
                  <a:off x="642832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 flipH="1" rot="5400000">
                  <a:off x="426826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 flipH="1" rot="5400000">
                  <a:off x="210821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 flipH="1" rot="5400000">
                  <a:off x="-121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 rot="5400000">
                  <a:off x="4285264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0" name="Google Shape;350;p11"/>
                <p:cNvSpPr/>
                <p:nvPr/>
              </p:nvSpPr>
              <p:spPr>
                <a:xfrm rot="5400000">
                  <a:off x="4074322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1" name="Google Shape;351;p11"/>
                <p:cNvSpPr/>
                <p:nvPr/>
              </p:nvSpPr>
              <p:spPr>
                <a:xfrm flipH="1" rot="5400000">
                  <a:off x="3858317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2" name="Google Shape;352;p11"/>
                <p:cNvSpPr/>
                <p:nvPr/>
              </p:nvSpPr>
              <p:spPr>
                <a:xfrm flipH="1" rot="5400000">
                  <a:off x="3642312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3" name="Google Shape;353;p11"/>
                <p:cNvSpPr/>
                <p:nvPr/>
              </p:nvSpPr>
              <p:spPr>
                <a:xfrm flipH="1" rot="5400000">
                  <a:off x="3431370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4" name="Google Shape;354;p11"/>
                <p:cNvSpPr/>
                <p:nvPr/>
              </p:nvSpPr>
              <p:spPr>
                <a:xfrm rot="5400000">
                  <a:off x="3213250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5" name="Google Shape;355;p11"/>
                <p:cNvSpPr/>
                <p:nvPr/>
              </p:nvSpPr>
              <p:spPr>
                <a:xfrm rot="5400000">
                  <a:off x="2997245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6" name="Google Shape;356;p11"/>
                <p:cNvSpPr/>
                <p:nvPr/>
              </p:nvSpPr>
              <p:spPr>
                <a:xfrm rot="5400000">
                  <a:off x="278630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7" name="Google Shape;357;p11"/>
                <p:cNvSpPr/>
                <p:nvPr/>
              </p:nvSpPr>
              <p:spPr>
                <a:xfrm flipH="1" rot="5400000">
                  <a:off x="2570298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8" name="Google Shape;358;p11"/>
                <p:cNvSpPr/>
                <p:nvPr/>
              </p:nvSpPr>
              <p:spPr>
                <a:xfrm rot="5400000">
                  <a:off x="492726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9" name="Google Shape;359;p11"/>
                <p:cNvSpPr/>
                <p:nvPr/>
              </p:nvSpPr>
              <p:spPr>
                <a:xfrm flipH="1" rot="5400000">
                  <a:off x="471126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0" name="Google Shape;360;p11"/>
                <p:cNvSpPr/>
                <p:nvPr/>
              </p:nvSpPr>
              <p:spPr>
                <a:xfrm flipH="1" rot="5400000">
                  <a:off x="4495257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1" name="Google Shape;361;p11"/>
                <p:cNvSpPr/>
                <p:nvPr/>
              </p:nvSpPr>
              <p:spPr>
                <a:xfrm rot="5400000">
                  <a:off x="620212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2" name="Google Shape;362;p11"/>
                <p:cNvSpPr/>
                <p:nvPr/>
              </p:nvSpPr>
              <p:spPr>
                <a:xfrm rot="5400000">
                  <a:off x="5986118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3" name="Google Shape;363;p11"/>
                <p:cNvSpPr/>
                <p:nvPr/>
              </p:nvSpPr>
              <p:spPr>
                <a:xfrm rot="5400000">
                  <a:off x="5775176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4" name="Google Shape;364;p11"/>
                <p:cNvSpPr/>
                <p:nvPr/>
              </p:nvSpPr>
              <p:spPr>
                <a:xfrm flipH="1" rot="5400000">
                  <a:off x="5559170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5" name="Google Shape;365;p11"/>
                <p:cNvSpPr/>
                <p:nvPr/>
              </p:nvSpPr>
              <p:spPr>
                <a:xfrm flipH="1" rot="5400000">
                  <a:off x="5343165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6" name="Google Shape;366;p11"/>
                <p:cNvSpPr/>
                <p:nvPr/>
              </p:nvSpPr>
              <p:spPr>
                <a:xfrm flipH="1" rot="5400000">
                  <a:off x="5132223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7" name="Google Shape;367;p11"/>
                <p:cNvSpPr/>
                <p:nvPr/>
              </p:nvSpPr>
              <p:spPr>
                <a:xfrm rot="5400000">
                  <a:off x="8129589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8" name="Google Shape;368;p11"/>
                <p:cNvSpPr/>
                <p:nvPr/>
              </p:nvSpPr>
              <p:spPr>
                <a:xfrm rot="5400000">
                  <a:off x="7918647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9" name="Google Shape;369;p11"/>
                <p:cNvSpPr/>
                <p:nvPr/>
              </p:nvSpPr>
              <p:spPr>
                <a:xfrm flipH="1" rot="5400000">
                  <a:off x="770264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0" name="Google Shape;370;p11"/>
                <p:cNvSpPr/>
                <p:nvPr/>
              </p:nvSpPr>
              <p:spPr>
                <a:xfrm flipH="1" rot="5400000">
                  <a:off x="7486637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1" name="Google Shape;371;p11"/>
                <p:cNvSpPr/>
                <p:nvPr/>
              </p:nvSpPr>
              <p:spPr>
                <a:xfrm flipH="1" rot="5400000">
                  <a:off x="7275695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2" name="Google Shape;372;p11"/>
                <p:cNvSpPr/>
                <p:nvPr/>
              </p:nvSpPr>
              <p:spPr>
                <a:xfrm rot="5400000">
                  <a:off x="7057575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3" name="Google Shape;373;p11"/>
                <p:cNvSpPr/>
                <p:nvPr/>
              </p:nvSpPr>
              <p:spPr>
                <a:xfrm rot="5400000">
                  <a:off x="6841570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4" name="Google Shape;374;p11"/>
                <p:cNvSpPr/>
                <p:nvPr/>
              </p:nvSpPr>
              <p:spPr>
                <a:xfrm rot="5400000">
                  <a:off x="663062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5" name="Google Shape;375;p11"/>
                <p:cNvSpPr/>
                <p:nvPr/>
              </p:nvSpPr>
              <p:spPr>
                <a:xfrm flipH="1" rot="5400000">
                  <a:off x="6414623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6" name="Google Shape;376;p11"/>
                <p:cNvSpPr/>
                <p:nvPr/>
              </p:nvSpPr>
              <p:spPr>
                <a:xfrm rot="5400000">
                  <a:off x="877159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7" name="Google Shape;377;p11"/>
                <p:cNvSpPr/>
                <p:nvPr/>
              </p:nvSpPr>
              <p:spPr>
                <a:xfrm flipH="1" rot="5400000">
                  <a:off x="8555587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8" name="Google Shape;378;p11"/>
                <p:cNvSpPr/>
                <p:nvPr/>
              </p:nvSpPr>
              <p:spPr>
                <a:xfrm flipH="1" rot="5400000">
                  <a:off x="8339582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79" name="Google Shape;379;p11"/>
                <p:cNvSpPr/>
                <p:nvPr/>
              </p:nvSpPr>
              <p:spPr>
                <a:xfrm flipH="1" rot="5400000">
                  <a:off x="897606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380" name="Google Shape;380;p11"/>
              <p:cNvSpPr/>
              <p:nvPr/>
            </p:nvSpPr>
            <p:spPr>
              <a:xfrm rot="5400000">
                <a:off x="4515050" y="-4095200"/>
                <a:ext cx="111300" cy="9141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81" name="Google Shape;381;p11"/>
            <p:cNvGrpSpPr/>
            <p:nvPr/>
          </p:nvGrpSpPr>
          <p:grpSpPr>
            <a:xfrm>
              <a:off x="-123" y="4604150"/>
              <a:ext cx="9144384" cy="539491"/>
              <a:chOff x="-123" y="4604150"/>
              <a:chExt cx="9144384" cy="539491"/>
            </a:xfrm>
          </p:grpSpPr>
          <p:grpSp>
            <p:nvGrpSpPr>
              <p:cNvPr id="382" name="Google Shape;382;p11"/>
              <p:cNvGrpSpPr/>
              <p:nvPr/>
            </p:nvGrpSpPr>
            <p:grpSpPr>
              <a:xfrm>
                <a:off x="-123" y="4713887"/>
                <a:ext cx="9144384" cy="429754"/>
                <a:chOff x="-121" y="4711511"/>
                <a:chExt cx="9192183" cy="432000"/>
              </a:xfrm>
            </p:grpSpPr>
            <p:sp>
              <p:nvSpPr>
                <p:cNvPr id="383" name="Google Shape;383;p11"/>
                <p:cNvSpPr/>
                <p:nvPr/>
              </p:nvSpPr>
              <p:spPr>
                <a:xfrm rot="5400000">
                  <a:off x="235779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4" name="Google Shape;384;p11"/>
                <p:cNvSpPr/>
                <p:nvPr/>
              </p:nvSpPr>
              <p:spPr>
                <a:xfrm rot="5400000">
                  <a:off x="2141793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5" name="Google Shape;385;p11"/>
                <p:cNvSpPr/>
                <p:nvPr/>
              </p:nvSpPr>
              <p:spPr>
                <a:xfrm rot="5400000">
                  <a:off x="1930851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6" name="Google Shape;386;p11"/>
                <p:cNvSpPr/>
                <p:nvPr/>
              </p:nvSpPr>
              <p:spPr>
                <a:xfrm flipH="1" rot="5400000">
                  <a:off x="1714845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7" name="Google Shape;387;p11"/>
                <p:cNvSpPr/>
                <p:nvPr/>
              </p:nvSpPr>
              <p:spPr>
                <a:xfrm flipH="1" rot="5400000">
                  <a:off x="1498840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8" name="Google Shape;388;p11"/>
                <p:cNvSpPr/>
                <p:nvPr/>
              </p:nvSpPr>
              <p:spPr>
                <a:xfrm flipH="1" rot="5400000">
                  <a:off x="1287898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89" name="Google Shape;389;p11"/>
                <p:cNvSpPr/>
                <p:nvPr/>
              </p:nvSpPr>
              <p:spPr>
                <a:xfrm rot="5400000">
                  <a:off x="1069779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0" name="Google Shape;390;p11"/>
                <p:cNvSpPr/>
                <p:nvPr/>
              </p:nvSpPr>
              <p:spPr>
                <a:xfrm rot="5400000">
                  <a:off x="853773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1" name="Google Shape;391;p11"/>
                <p:cNvSpPr/>
                <p:nvPr/>
              </p:nvSpPr>
              <p:spPr>
                <a:xfrm rot="5400000">
                  <a:off x="642832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2" name="Google Shape;392;p11"/>
                <p:cNvSpPr/>
                <p:nvPr/>
              </p:nvSpPr>
              <p:spPr>
                <a:xfrm flipH="1" rot="5400000">
                  <a:off x="426826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3" name="Google Shape;393;p11"/>
                <p:cNvSpPr/>
                <p:nvPr/>
              </p:nvSpPr>
              <p:spPr>
                <a:xfrm flipH="1" rot="5400000">
                  <a:off x="210821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4" name="Google Shape;394;p11"/>
                <p:cNvSpPr/>
                <p:nvPr/>
              </p:nvSpPr>
              <p:spPr>
                <a:xfrm flipH="1" rot="5400000">
                  <a:off x="-121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5" name="Google Shape;395;p11"/>
                <p:cNvSpPr/>
                <p:nvPr/>
              </p:nvSpPr>
              <p:spPr>
                <a:xfrm rot="5400000">
                  <a:off x="4285264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6" name="Google Shape;396;p11"/>
                <p:cNvSpPr/>
                <p:nvPr/>
              </p:nvSpPr>
              <p:spPr>
                <a:xfrm rot="5400000">
                  <a:off x="4074322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7" name="Google Shape;397;p11"/>
                <p:cNvSpPr/>
                <p:nvPr/>
              </p:nvSpPr>
              <p:spPr>
                <a:xfrm flipH="1" rot="5400000">
                  <a:off x="3858317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8" name="Google Shape;398;p11"/>
                <p:cNvSpPr/>
                <p:nvPr/>
              </p:nvSpPr>
              <p:spPr>
                <a:xfrm flipH="1" rot="5400000">
                  <a:off x="3642312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99" name="Google Shape;399;p11"/>
                <p:cNvSpPr/>
                <p:nvPr/>
              </p:nvSpPr>
              <p:spPr>
                <a:xfrm flipH="1" rot="5400000">
                  <a:off x="3431370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0" name="Google Shape;400;p11"/>
                <p:cNvSpPr/>
                <p:nvPr/>
              </p:nvSpPr>
              <p:spPr>
                <a:xfrm rot="5400000">
                  <a:off x="3213250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1" name="Google Shape;401;p11"/>
                <p:cNvSpPr/>
                <p:nvPr/>
              </p:nvSpPr>
              <p:spPr>
                <a:xfrm rot="5400000">
                  <a:off x="2997245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2" name="Google Shape;402;p11"/>
                <p:cNvSpPr/>
                <p:nvPr/>
              </p:nvSpPr>
              <p:spPr>
                <a:xfrm rot="5400000">
                  <a:off x="278630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3" name="Google Shape;403;p11"/>
                <p:cNvSpPr/>
                <p:nvPr/>
              </p:nvSpPr>
              <p:spPr>
                <a:xfrm flipH="1" rot="5400000">
                  <a:off x="2570298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4" name="Google Shape;404;p11"/>
                <p:cNvSpPr/>
                <p:nvPr/>
              </p:nvSpPr>
              <p:spPr>
                <a:xfrm rot="5400000">
                  <a:off x="492726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5" name="Google Shape;405;p11"/>
                <p:cNvSpPr/>
                <p:nvPr/>
              </p:nvSpPr>
              <p:spPr>
                <a:xfrm flipH="1" rot="5400000">
                  <a:off x="471126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6" name="Google Shape;406;p11"/>
                <p:cNvSpPr/>
                <p:nvPr/>
              </p:nvSpPr>
              <p:spPr>
                <a:xfrm flipH="1" rot="5400000">
                  <a:off x="4495257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7" name="Google Shape;407;p11"/>
                <p:cNvSpPr/>
                <p:nvPr/>
              </p:nvSpPr>
              <p:spPr>
                <a:xfrm rot="5400000">
                  <a:off x="620212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8" name="Google Shape;408;p11"/>
                <p:cNvSpPr/>
                <p:nvPr/>
              </p:nvSpPr>
              <p:spPr>
                <a:xfrm rot="5400000">
                  <a:off x="5986118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09" name="Google Shape;409;p11"/>
                <p:cNvSpPr/>
                <p:nvPr/>
              </p:nvSpPr>
              <p:spPr>
                <a:xfrm rot="5400000">
                  <a:off x="5775176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0" name="Google Shape;410;p11"/>
                <p:cNvSpPr/>
                <p:nvPr/>
              </p:nvSpPr>
              <p:spPr>
                <a:xfrm flipH="1" rot="5400000">
                  <a:off x="5559170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1" name="Google Shape;411;p11"/>
                <p:cNvSpPr/>
                <p:nvPr/>
              </p:nvSpPr>
              <p:spPr>
                <a:xfrm flipH="1" rot="5400000">
                  <a:off x="5343165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2" name="Google Shape;412;p11"/>
                <p:cNvSpPr/>
                <p:nvPr/>
              </p:nvSpPr>
              <p:spPr>
                <a:xfrm flipH="1" rot="5400000">
                  <a:off x="5132223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3" name="Google Shape;413;p11"/>
                <p:cNvSpPr/>
                <p:nvPr/>
              </p:nvSpPr>
              <p:spPr>
                <a:xfrm rot="5400000">
                  <a:off x="8129589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4" name="Google Shape;414;p11"/>
                <p:cNvSpPr/>
                <p:nvPr/>
              </p:nvSpPr>
              <p:spPr>
                <a:xfrm rot="5400000">
                  <a:off x="7918647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5" name="Google Shape;415;p11"/>
                <p:cNvSpPr/>
                <p:nvPr/>
              </p:nvSpPr>
              <p:spPr>
                <a:xfrm flipH="1" rot="5400000">
                  <a:off x="770264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6" name="Google Shape;416;p11"/>
                <p:cNvSpPr/>
                <p:nvPr/>
              </p:nvSpPr>
              <p:spPr>
                <a:xfrm flipH="1" rot="5400000">
                  <a:off x="7486637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7" name="Google Shape;417;p11"/>
                <p:cNvSpPr/>
                <p:nvPr/>
              </p:nvSpPr>
              <p:spPr>
                <a:xfrm flipH="1" rot="5400000">
                  <a:off x="7275695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8" name="Google Shape;418;p11"/>
                <p:cNvSpPr/>
                <p:nvPr/>
              </p:nvSpPr>
              <p:spPr>
                <a:xfrm rot="5400000">
                  <a:off x="7057575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19" name="Google Shape;419;p11"/>
                <p:cNvSpPr/>
                <p:nvPr/>
              </p:nvSpPr>
              <p:spPr>
                <a:xfrm rot="5400000">
                  <a:off x="6841570" y="4927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0" name="Google Shape;420;p11"/>
                <p:cNvSpPr/>
                <p:nvPr/>
              </p:nvSpPr>
              <p:spPr>
                <a:xfrm rot="5400000">
                  <a:off x="6630628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1" name="Google Shape;421;p11"/>
                <p:cNvSpPr/>
                <p:nvPr/>
              </p:nvSpPr>
              <p:spPr>
                <a:xfrm flipH="1" rot="5400000">
                  <a:off x="6414623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2" name="Google Shape;422;p11"/>
                <p:cNvSpPr/>
                <p:nvPr/>
              </p:nvSpPr>
              <p:spPr>
                <a:xfrm rot="5400000">
                  <a:off x="8771593" y="471153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3" name="Google Shape;423;p11"/>
                <p:cNvSpPr/>
                <p:nvPr/>
              </p:nvSpPr>
              <p:spPr>
                <a:xfrm flipH="1" rot="5400000">
                  <a:off x="8555587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4" name="Google Shape;424;p11"/>
                <p:cNvSpPr/>
                <p:nvPr/>
              </p:nvSpPr>
              <p:spPr>
                <a:xfrm flipH="1" rot="5400000">
                  <a:off x="8339582" y="4711511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 flipH="1" rot="5400000">
                  <a:off x="8976062" y="4927492"/>
                  <a:ext cx="216000" cy="2160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26" name="Google Shape;426;p11"/>
              <p:cNvSpPr/>
              <p:nvPr/>
            </p:nvSpPr>
            <p:spPr>
              <a:xfrm rot="5400000">
                <a:off x="4515050" y="89000"/>
                <a:ext cx="111300" cy="9141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427" name="Google Shape;427;p11"/>
          <p:cNvSpPr txBox="1"/>
          <p:nvPr>
            <p:ph hasCustomPrompt="1" type="title"/>
          </p:nvPr>
        </p:nvSpPr>
        <p:spPr>
          <a:xfrm>
            <a:off x="1284000" y="1376588"/>
            <a:ext cx="6576000" cy="14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8" name="Google Shape;428;p11"/>
          <p:cNvSpPr txBox="1"/>
          <p:nvPr>
            <p:ph idx="1" type="subTitle"/>
          </p:nvPr>
        </p:nvSpPr>
        <p:spPr>
          <a:xfrm>
            <a:off x="1284000" y="29650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13"/>
          <p:cNvSpPr txBox="1"/>
          <p:nvPr>
            <p:ph hasCustomPrompt="1" idx="2" type="title"/>
          </p:nvPr>
        </p:nvSpPr>
        <p:spPr>
          <a:xfrm>
            <a:off x="720000" y="14551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3" name="Google Shape;433;p13"/>
          <p:cNvSpPr txBox="1"/>
          <p:nvPr>
            <p:ph hasCustomPrompt="1" idx="3" type="title"/>
          </p:nvPr>
        </p:nvSpPr>
        <p:spPr>
          <a:xfrm>
            <a:off x="720000" y="3117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4" name="Google Shape;434;p13"/>
          <p:cNvSpPr txBox="1"/>
          <p:nvPr>
            <p:ph hasCustomPrompt="1" idx="4" type="title"/>
          </p:nvPr>
        </p:nvSpPr>
        <p:spPr>
          <a:xfrm>
            <a:off x="3419275" y="14551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5" name="Google Shape;435;p13"/>
          <p:cNvSpPr txBox="1"/>
          <p:nvPr>
            <p:ph hasCustomPrompt="1" idx="5" type="title"/>
          </p:nvPr>
        </p:nvSpPr>
        <p:spPr>
          <a:xfrm>
            <a:off x="3419275" y="3117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6" name="Google Shape;436;p13"/>
          <p:cNvSpPr txBox="1"/>
          <p:nvPr>
            <p:ph hasCustomPrompt="1" idx="6" type="title"/>
          </p:nvPr>
        </p:nvSpPr>
        <p:spPr>
          <a:xfrm>
            <a:off x="6118550" y="14551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/>
          <p:nvPr>
            <p:ph hasCustomPrompt="1" idx="7" type="title"/>
          </p:nvPr>
        </p:nvSpPr>
        <p:spPr>
          <a:xfrm>
            <a:off x="6118550" y="31171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13"/>
          <p:cNvSpPr txBox="1"/>
          <p:nvPr>
            <p:ph idx="1" type="subTitle"/>
          </p:nvPr>
        </p:nvSpPr>
        <p:spPr>
          <a:xfrm>
            <a:off x="720000" y="1928475"/>
            <a:ext cx="23055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9" name="Google Shape;439;p13"/>
          <p:cNvSpPr txBox="1"/>
          <p:nvPr>
            <p:ph idx="8" type="subTitle"/>
          </p:nvPr>
        </p:nvSpPr>
        <p:spPr>
          <a:xfrm>
            <a:off x="3419275" y="1928475"/>
            <a:ext cx="23055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0" name="Google Shape;440;p13"/>
          <p:cNvSpPr txBox="1"/>
          <p:nvPr>
            <p:ph idx="9" type="subTitle"/>
          </p:nvPr>
        </p:nvSpPr>
        <p:spPr>
          <a:xfrm>
            <a:off x="6118550" y="1928475"/>
            <a:ext cx="23055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1" name="Google Shape;441;p13"/>
          <p:cNvSpPr txBox="1"/>
          <p:nvPr>
            <p:ph idx="13" type="subTitle"/>
          </p:nvPr>
        </p:nvSpPr>
        <p:spPr>
          <a:xfrm>
            <a:off x="720000" y="3590450"/>
            <a:ext cx="23814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2" name="Google Shape;442;p13"/>
          <p:cNvSpPr txBox="1"/>
          <p:nvPr>
            <p:ph idx="14" type="subTitle"/>
          </p:nvPr>
        </p:nvSpPr>
        <p:spPr>
          <a:xfrm>
            <a:off x="3419275" y="3590450"/>
            <a:ext cx="23055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3" name="Google Shape;443;p13"/>
          <p:cNvSpPr txBox="1"/>
          <p:nvPr>
            <p:ph idx="15" type="subTitle"/>
          </p:nvPr>
        </p:nvSpPr>
        <p:spPr>
          <a:xfrm>
            <a:off x="6118550" y="3590450"/>
            <a:ext cx="24792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44" name="Google Shape;444;p13"/>
          <p:cNvGrpSpPr/>
          <p:nvPr/>
        </p:nvGrpSpPr>
        <p:grpSpPr>
          <a:xfrm>
            <a:off x="-123" y="611813"/>
            <a:ext cx="9144384" cy="4531828"/>
            <a:chOff x="-123" y="611813"/>
            <a:chExt cx="9144384" cy="4531828"/>
          </a:xfrm>
        </p:grpSpPr>
        <p:grpSp>
          <p:nvGrpSpPr>
            <p:cNvPr id="445" name="Google Shape;445;p13"/>
            <p:cNvGrpSpPr/>
            <p:nvPr/>
          </p:nvGrpSpPr>
          <p:grpSpPr>
            <a:xfrm>
              <a:off x="-123" y="4713887"/>
              <a:ext cx="9144384" cy="429754"/>
              <a:chOff x="-121" y="4711511"/>
              <a:chExt cx="9192183" cy="432000"/>
            </a:xfrm>
          </p:grpSpPr>
          <p:sp>
            <p:nvSpPr>
              <p:cNvPr id="446" name="Google Shape;446;p13"/>
              <p:cNvSpPr/>
              <p:nvPr/>
            </p:nvSpPr>
            <p:spPr>
              <a:xfrm rot="5400000">
                <a:off x="235779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 rot="5400000">
                <a:off x="214179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 rot="5400000">
                <a:off x="1930851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 flipH="1" rot="5400000">
                <a:off x="171484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 flipH="1" rot="5400000">
                <a:off x="1498840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 flipH="1" rot="5400000">
                <a:off x="12878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 rot="5400000">
                <a:off x="1069779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 rot="5400000">
                <a:off x="85377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 rot="5400000">
                <a:off x="64283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 flipH="1" rot="5400000">
                <a:off x="426826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 flipH="1" rot="5400000">
                <a:off x="210821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 flipH="1" rot="5400000">
                <a:off x="-121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 rot="5400000">
                <a:off x="4285264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 rot="5400000">
                <a:off x="407432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 flipH="1" rot="5400000">
                <a:off x="385831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 flipH="1" rot="5400000">
                <a:off x="364231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 flipH="1" rot="5400000">
                <a:off x="34313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 rot="5400000">
                <a:off x="3213250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 rot="5400000">
                <a:off x="2997245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 rot="5400000">
                <a:off x="278630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 flipH="1" rot="5400000">
                <a:off x="25702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 rot="5400000">
                <a:off x="492726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 flipH="1" rot="5400000">
                <a:off x="47112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 flipH="1" rot="5400000">
                <a:off x="449525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 rot="5400000">
                <a:off x="620212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 rot="5400000">
                <a:off x="5986118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 rot="5400000">
                <a:off x="5775176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 flipH="1" rot="5400000">
                <a:off x="55591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 flipH="1" rot="5400000">
                <a:off x="5343165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 flipH="1" rot="5400000">
                <a:off x="51322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 rot="5400000">
                <a:off x="8129589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 rot="5400000">
                <a:off x="7918647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 flipH="1" rot="5400000">
                <a:off x="770264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 flipH="1" rot="5400000">
                <a:off x="748663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 flipH="1" rot="5400000">
                <a:off x="727569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 rot="5400000">
                <a:off x="7057575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 rot="5400000">
                <a:off x="6841570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 rot="5400000">
                <a:off x="663062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 flipH="1" rot="5400000">
                <a:off x="64146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 rot="5400000">
                <a:off x="877159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 flipH="1" rot="5400000">
                <a:off x="855558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 flipH="1" rot="5400000">
                <a:off x="833958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 flipH="1" rot="5400000">
                <a:off x="89760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89" name="Google Shape;489;p13"/>
            <p:cNvSpPr/>
            <p:nvPr/>
          </p:nvSpPr>
          <p:spPr>
            <a:xfrm>
              <a:off x="0" y="611813"/>
              <a:ext cx="239100" cy="23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"/>
          <p:cNvSpPr txBox="1"/>
          <p:nvPr>
            <p:ph type="title"/>
          </p:nvPr>
        </p:nvSpPr>
        <p:spPr>
          <a:xfrm>
            <a:off x="5006813" y="135662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2" name="Google Shape;492;p14"/>
          <p:cNvSpPr txBox="1"/>
          <p:nvPr>
            <p:ph idx="1" type="subTitle"/>
          </p:nvPr>
        </p:nvSpPr>
        <p:spPr>
          <a:xfrm>
            <a:off x="5006813" y="1964664"/>
            <a:ext cx="32331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93" name="Google Shape;493;p14"/>
          <p:cNvGrpSpPr/>
          <p:nvPr/>
        </p:nvGrpSpPr>
        <p:grpSpPr>
          <a:xfrm>
            <a:off x="-123" y="4604150"/>
            <a:ext cx="9144384" cy="539491"/>
            <a:chOff x="-123" y="4604150"/>
            <a:chExt cx="9144384" cy="539491"/>
          </a:xfrm>
        </p:grpSpPr>
        <p:grpSp>
          <p:nvGrpSpPr>
            <p:cNvPr id="494" name="Google Shape;494;p14"/>
            <p:cNvGrpSpPr/>
            <p:nvPr/>
          </p:nvGrpSpPr>
          <p:grpSpPr>
            <a:xfrm>
              <a:off x="-123" y="4713887"/>
              <a:ext cx="9144384" cy="429754"/>
              <a:chOff x="-121" y="4711511"/>
              <a:chExt cx="9192183" cy="432000"/>
            </a:xfrm>
          </p:grpSpPr>
          <p:sp>
            <p:nvSpPr>
              <p:cNvPr id="495" name="Google Shape;495;p14"/>
              <p:cNvSpPr/>
              <p:nvPr/>
            </p:nvSpPr>
            <p:spPr>
              <a:xfrm rot="5400000">
                <a:off x="235779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6" name="Google Shape;496;p14"/>
              <p:cNvSpPr/>
              <p:nvPr/>
            </p:nvSpPr>
            <p:spPr>
              <a:xfrm rot="5400000">
                <a:off x="214179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4"/>
              <p:cNvSpPr/>
              <p:nvPr/>
            </p:nvSpPr>
            <p:spPr>
              <a:xfrm rot="5400000">
                <a:off x="1930851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4"/>
              <p:cNvSpPr/>
              <p:nvPr/>
            </p:nvSpPr>
            <p:spPr>
              <a:xfrm flipH="1" rot="5400000">
                <a:off x="171484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4"/>
              <p:cNvSpPr/>
              <p:nvPr/>
            </p:nvSpPr>
            <p:spPr>
              <a:xfrm flipH="1" rot="5400000">
                <a:off x="1498840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4"/>
              <p:cNvSpPr/>
              <p:nvPr/>
            </p:nvSpPr>
            <p:spPr>
              <a:xfrm flipH="1" rot="5400000">
                <a:off x="12878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4"/>
              <p:cNvSpPr/>
              <p:nvPr/>
            </p:nvSpPr>
            <p:spPr>
              <a:xfrm rot="5400000">
                <a:off x="1069779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4"/>
              <p:cNvSpPr/>
              <p:nvPr/>
            </p:nvSpPr>
            <p:spPr>
              <a:xfrm rot="5400000">
                <a:off x="85377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4"/>
              <p:cNvSpPr/>
              <p:nvPr/>
            </p:nvSpPr>
            <p:spPr>
              <a:xfrm rot="5400000">
                <a:off x="64283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4"/>
              <p:cNvSpPr/>
              <p:nvPr/>
            </p:nvSpPr>
            <p:spPr>
              <a:xfrm flipH="1" rot="5400000">
                <a:off x="426826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4"/>
              <p:cNvSpPr/>
              <p:nvPr/>
            </p:nvSpPr>
            <p:spPr>
              <a:xfrm flipH="1" rot="5400000">
                <a:off x="210821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4"/>
              <p:cNvSpPr/>
              <p:nvPr/>
            </p:nvSpPr>
            <p:spPr>
              <a:xfrm flipH="1" rot="5400000">
                <a:off x="-121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4"/>
              <p:cNvSpPr/>
              <p:nvPr/>
            </p:nvSpPr>
            <p:spPr>
              <a:xfrm rot="5400000">
                <a:off x="4285264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4"/>
              <p:cNvSpPr/>
              <p:nvPr/>
            </p:nvSpPr>
            <p:spPr>
              <a:xfrm rot="5400000">
                <a:off x="407432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4"/>
              <p:cNvSpPr/>
              <p:nvPr/>
            </p:nvSpPr>
            <p:spPr>
              <a:xfrm flipH="1" rot="5400000">
                <a:off x="385831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14"/>
              <p:cNvSpPr/>
              <p:nvPr/>
            </p:nvSpPr>
            <p:spPr>
              <a:xfrm flipH="1" rot="5400000">
                <a:off x="364231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14"/>
              <p:cNvSpPr/>
              <p:nvPr/>
            </p:nvSpPr>
            <p:spPr>
              <a:xfrm flipH="1" rot="5400000">
                <a:off x="34313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14"/>
              <p:cNvSpPr/>
              <p:nvPr/>
            </p:nvSpPr>
            <p:spPr>
              <a:xfrm rot="5400000">
                <a:off x="3213250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14"/>
              <p:cNvSpPr/>
              <p:nvPr/>
            </p:nvSpPr>
            <p:spPr>
              <a:xfrm rot="5400000">
                <a:off x="2997245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4"/>
              <p:cNvSpPr/>
              <p:nvPr/>
            </p:nvSpPr>
            <p:spPr>
              <a:xfrm rot="5400000">
                <a:off x="278630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 flipH="1" rot="5400000">
                <a:off x="25702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 rot="5400000">
                <a:off x="492726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 flipH="1" rot="5400000">
                <a:off x="47112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 flipH="1" rot="5400000">
                <a:off x="449525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 rot="5400000">
                <a:off x="620212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4"/>
              <p:cNvSpPr/>
              <p:nvPr/>
            </p:nvSpPr>
            <p:spPr>
              <a:xfrm rot="5400000">
                <a:off x="5986118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4"/>
              <p:cNvSpPr/>
              <p:nvPr/>
            </p:nvSpPr>
            <p:spPr>
              <a:xfrm rot="5400000">
                <a:off x="5775176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 flipH="1" rot="5400000">
                <a:off x="55591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 flipH="1" rot="5400000">
                <a:off x="5343165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 flipH="1" rot="5400000">
                <a:off x="51322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 rot="5400000">
                <a:off x="8129589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 rot="5400000">
                <a:off x="7918647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 flipH="1" rot="5400000">
                <a:off x="770264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 flipH="1" rot="5400000">
                <a:off x="748663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 flipH="1" rot="5400000">
                <a:off x="727569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 rot="5400000">
                <a:off x="7057575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 rot="5400000">
                <a:off x="6841570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5400000">
                <a:off x="663062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flipH="1" rot="5400000">
                <a:off x="64146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5400000">
                <a:off x="877159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flipH="1" rot="5400000">
                <a:off x="855558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flipH="1" rot="5400000">
                <a:off x="833958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flipH="1" rot="5400000">
                <a:off x="89760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538" name="Google Shape;538;p14"/>
            <p:cNvSpPr/>
            <p:nvPr/>
          </p:nvSpPr>
          <p:spPr>
            <a:xfrm rot="5400000">
              <a:off x="4515050" y="89000"/>
              <a:ext cx="111300" cy="914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1" name="Google Shape;541;p15"/>
          <p:cNvSpPr txBox="1"/>
          <p:nvPr>
            <p:ph idx="1" type="body"/>
          </p:nvPr>
        </p:nvSpPr>
        <p:spPr>
          <a:xfrm>
            <a:off x="720000" y="1215750"/>
            <a:ext cx="2866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4" name="Google Shape;544;p16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45" name="Google Shape;545;p16"/>
          <p:cNvGrpSpPr/>
          <p:nvPr/>
        </p:nvGrpSpPr>
        <p:grpSpPr>
          <a:xfrm>
            <a:off x="8418618" y="-41320"/>
            <a:ext cx="736682" cy="5184655"/>
            <a:chOff x="8418618" y="-41320"/>
            <a:chExt cx="736682" cy="5184655"/>
          </a:xfrm>
        </p:grpSpPr>
        <p:grpSp>
          <p:nvGrpSpPr>
            <p:cNvPr id="546" name="Google Shape;546;p16"/>
            <p:cNvGrpSpPr/>
            <p:nvPr/>
          </p:nvGrpSpPr>
          <p:grpSpPr>
            <a:xfrm flipH="1">
              <a:off x="8657705" y="-41320"/>
              <a:ext cx="497595" cy="5184655"/>
              <a:chOff x="8646368" y="-41315"/>
              <a:chExt cx="497595" cy="5184655"/>
            </a:xfrm>
          </p:grpSpPr>
          <p:sp>
            <p:nvSpPr>
              <p:cNvPr id="547" name="Google Shape;547;p16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16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0" name="Google Shape;550;p16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6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6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568" name="Google Shape;568;p16"/>
            <p:cNvSpPr/>
            <p:nvPr/>
          </p:nvSpPr>
          <p:spPr>
            <a:xfrm flipH="1">
              <a:off x="8418618" y="-41292"/>
              <a:ext cx="239100" cy="518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1" name="Google Shape;571;p17"/>
          <p:cNvGrpSpPr/>
          <p:nvPr/>
        </p:nvGrpSpPr>
        <p:grpSpPr>
          <a:xfrm flipH="1">
            <a:off x="8657705" y="-41320"/>
            <a:ext cx="497595" cy="5184655"/>
            <a:chOff x="8646368" y="-41315"/>
            <a:chExt cx="497595" cy="5184655"/>
          </a:xfrm>
        </p:grpSpPr>
        <p:sp>
          <p:nvSpPr>
            <p:cNvPr id="572" name="Google Shape;572;p17"/>
            <p:cNvSpPr/>
            <p:nvPr/>
          </p:nvSpPr>
          <p:spPr>
            <a:xfrm>
              <a:off x="8646368" y="217876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8895165" y="242756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8646368" y="267052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 flipH="1">
              <a:off x="8895262" y="291932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 flipH="1">
              <a:off x="8646465" y="316812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 flipH="1">
              <a:off x="8895262" y="341108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8646368" y="3662318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8895165" y="39111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8646368" y="415408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 flipH="1">
              <a:off x="8895262" y="440287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 flipH="1">
              <a:off x="8646465" y="465167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 flipH="1">
              <a:off x="8895262" y="48946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8895165" y="-413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8646368" y="20165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 flipH="1">
              <a:off x="8895262" y="45044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 flipH="1">
              <a:off x="8646465" y="69924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 flipH="1">
              <a:off x="8895262" y="94221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646368" y="1193443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895165" y="14422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8646368" y="168520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 flipH="1">
              <a:off x="8895262" y="193400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7" name="Google Shape;597;p19"/>
          <p:cNvSpPr/>
          <p:nvPr/>
        </p:nvSpPr>
        <p:spPr>
          <a:xfrm flipH="1">
            <a:off x="8904893" y="-20542"/>
            <a:ext cx="239100" cy="51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0" name="Google Shape;600;p20"/>
          <p:cNvSpPr txBox="1"/>
          <p:nvPr>
            <p:ph idx="1" type="subTitle"/>
          </p:nvPr>
        </p:nvSpPr>
        <p:spPr>
          <a:xfrm>
            <a:off x="720100" y="2427425"/>
            <a:ext cx="24351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1" name="Google Shape;601;p20"/>
          <p:cNvSpPr txBox="1"/>
          <p:nvPr>
            <p:ph idx="2" type="subTitle"/>
          </p:nvPr>
        </p:nvSpPr>
        <p:spPr>
          <a:xfrm>
            <a:off x="3354425" y="2427425"/>
            <a:ext cx="24351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2" name="Google Shape;602;p20"/>
          <p:cNvSpPr txBox="1"/>
          <p:nvPr>
            <p:ph idx="3" type="subTitle"/>
          </p:nvPr>
        </p:nvSpPr>
        <p:spPr>
          <a:xfrm>
            <a:off x="5988749" y="2427425"/>
            <a:ext cx="24351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20"/>
          <p:cNvSpPr txBox="1"/>
          <p:nvPr>
            <p:ph idx="4" type="subTitle"/>
          </p:nvPr>
        </p:nvSpPr>
        <p:spPr>
          <a:xfrm>
            <a:off x="720100" y="1761625"/>
            <a:ext cx="24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4" name="Google Shape;604;p20"/>
          <p:cNvSpPr txBox="1"/>
          <p:nvPr>
            <p:ph idx="5" type="subTitle"/>
          </p:nvPr>
        </p:nvSpPr>
        <p:spPr>
          <a:xfrm>
            <a:off x="3354430" y="1761625"/>
            <a:ext cx="24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5" name="Google Shape;605;p20"/>
          <p:cNvSpPr txBox="1"/>
          <p:nvPr>
            <p:ph idx="6" type="subTitle"/>
          </p:nvPr>
        </p:nvSpPr>
        <p:spPr>
          <a:xfrm>
            <a:off x="5988753" y="1761625"/>
            <a:ext cx="24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06" name="Google Shape;606;p20"/>
          <p:cNvGrpSpPr/>
          <p:nvPr/>
        </p:nvGrpSpPr>
        <p:grpSpPr>
          <a:xfrm>
            <a:off x="-123" y="4713887"/>
            <a:ext cx="9144384" cy="429754"/>
            <a:chOff x="-121" y="4711511"/>
            <a:chExt cx="9192183" cy="432000"/>
          </a:xfrm>
        </p:grpSpPr>
        <p:sp>
          <p:nvSpPr>
            <p:cNvPr id="607" name="Google Shape;607;p20"/>
            <p:cNvSpPr/>
            <p:nvPr/>
          </p:nvSpPr>
          <p:spPr>
            <a:xfrm rot="5400000">
              <a:off x="235779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 rot="5400000">
              <a:off x="214179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 rot="5400000">
              <a:off x="1930851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flipH="1" rot="5400000">
              <a:off x="171484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 flipH="1" rot="5400000">
              <a:off x="1498840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 flipH="1" rot="5400000">
              <a:off x="12878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 rot="5400000">
              <a:off x="1069779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 rot="5400000">
              <a:off x="85377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5" name="Google Shape;615;p20"/>
            <p:cNvSpPr/>
            <p:nvPr/>
          </p:nvSpPr>
          <p:spPr>
            <a:xfrm rot="5400000">
              <a:off x="64283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6" name="Google Shape;616;p20"/>
            <p:cNvSpPr/>
            <p:nvPr/>
          </p:nvSpPr>
          <p:spPr>
            <a:xfrm flipH="1" rot="5400000">
              <a:off x="426826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 flipH="1" rot="5400000">
              <a:off x="210821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 flipH="1" rot="5400000">
              <a:off x="-121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 rot="5400000">
              <a:off x="4285264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 rot="5400000">
              <a:off x="407432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1" name="Google Shape;621;p20"/>
            <p:cNvSpPr/>
            <p:nvPr/>
          </p:nvSpPr>
          <p:spPr>
            <a:xfrm flipH="1" rot="5400000">
              <a:off x="385831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 flipH="1" rot="5400000">
              <a:off x="364231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 flipH="1" rot="5400000">
              <a:off x="34313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 rot="5400000">
              <a:off x="3213250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 rot="5400000">
              <a:off x="2997245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6" name="Google Shape;626;p20"/>
            <p:cNvSpPr/>
            <p:nvPr/>
          </p:nvSpPr>
          <p:spPr>
            <a:xfrm rot="5400000">
              <a:off x="278630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7" name="Google Shape;627;p20"/>
            <p:cNvSpPr/>
            <p:nvPr/>
          </p:nvSpPr>
          <p:spPr>
            <a:xfrm flipH="1" rot="5400000">
              <a:off x="25702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5400000">
              <a:off x="492726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 flipH="1" rot="5400000">
              <a:off x="47112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 flipH="1" rot="5400000">
              <a:off x="449525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1" name="Google Shape;631;p20"/>
            <p:cNvSpPr/>
            <p:nvPr/>
          </p:nvSpPr>
          <p:spPr>
            <a:xfrm rot="5400000">
              <a:off x="620212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2" name="Google Shape;632;p20"/>
            <p:cNvSpPr/>
            <p:nvPr/>
          </p:nvSpPr>
          <p:spPr>
            <a:xfrm rot="5400000">
              <a:off x="5986118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 rot="5400000">
              <a:off x="5775176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 flipH="1" rot="5400000">
              <a:off x="55591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 flipH="1" rot="5400000">
              <a:off x="5343165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 flipH="1" rot="5400000">
              <a:off x="51322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20"/>
            <p:cNvSpPr/>
            <p:nvPr/>
          </p:nvSpPr>
          <p:spPr>
            <a:xfrm rot="5400000">
              <a:off x="8129589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 rot="5400000">
              <a:off x="7918647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 flipH="1" rot="5400000">
              <a:off x="770264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 flipH="1" rot="5400000">
              <a:off x="748663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20"/>
            <p:cNvSpPr/>
            <p:nvPr/>
          </p:nvSpPr>
          <p:spPr>
            <a:xfrm flipH="1" rot="5400000">
              <a:off x="727569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2" name="Google Shape;642;p20"/>
            <p:cNvSpPr/>
            <p:nvPr/>
          </p:nvSpPr>
          <p:spPr>
            <a:xfrm rot="5400000">
              <a:off x="7057575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 rot="5400000">
              <a:off x="6841570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 rot="5400000">
              <a:off x="663062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 flipH="1" rot="5400000">
              <a:off x="64146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6" name="Google Shape;646;p20"/>
            <p:cNvSpPr/>
            <p:nvPr/>
          </p:nvSpPr>
          <p:spPr>
            <a:xfrm rot="5400000">
              <a:off x="877159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7" name="Google Shape;647;p20"/>
            <p:cNvSpPr/>
            <p:nvPr/>
          </p:nvSpPr>
          <p:spPr>
            <a:xfrm flipH="1" rot="5400000">
              <a:off x="855558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 flipH="1" rot="5400000">
              <a:off x="833958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9" name="Google Shape;649;p20"/>
            <p:cNvSpPr/>
            <p:nvPr/>
          </p:nvSpPr>
          <p:spPr>
            <a:xfrm flipH="1" rot="5400000">
              <a:off x="89760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4872600" y="2353188"/>
            <a:ext cx="27042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hasCustomPrompt="1" idx="2" type="title"/>
          </p:nvPr>
        </p:nvSpPr>
        <p:spPr>
          <a:xfrm>
            <a:off x="4872588" y="1307400"/>
            <a:ext cx="1108800" cy="92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/>
          <p:nvPr>
            <p:ph idx="3" type="pic"/>
          </p:nvPr>
        </p:nvSpPr>
        <p:spPr>
          <a:xfrm>
            <a:off x="713225" y="1307412"/>
            <a:ext cx="3317700" cy="2375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9" name="Google Shape;39;p3"/>
          <p:cNvGrpSpPr/>
          <p:nvPr/>
        </p:nvGrpSpPr>
        <p:grpSpPr>
          <a:xfrm>
            <a:off x="8418618" y="-41320"/>
            <a:ext cx="736682" cy="5184655"/>
            <a:chOff x="8418618" y="-41320"/>
            <a:chExt cx="736682" cy="5184655"/>
          </a:xfrm>
        </p:grpSpPr>
        <p:grpSp>
          <p:nvGrpSpPr>
            <p:cNvPr id="40" name="Google Shape;40;p3"/>
            <p:cNvGrpSpPr/>
            <p:nvPr/>
          </p:nvGrpSpPr>
          <p:grpSpPr>
            <a:xfrm flipH="1">
              <a:off x="8657705" y="-41320"/>
              <a:ext cx="497595" cy="5184655"/>
              <a:chOff x="8646368" y="-41315"/>
              <a:chExt cx="497595" cy="5184655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2" name="Google Shape;62;p3"/>
            <p:cNvSpPr/>
            <p:nvPr/>
          </p:nvSpPr>
          <p:spPr>
            <a:xfrm flipH="1">
              <a:off x="8418618" y="-41292"/>
              <a:ext cx="239100" cy="518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2" name="Google Shape;652;p21"/>
          <p:cNvSpPr txBox="1"/>
          <p:nvPr>
            <p:ph idx="1" type="subTitle"/>
          </p:nvPr>
        </p:nvSpPr>
        <p:spPr>
          <a:xfrm>
            <a:off x="1396300" y="16727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3" name="Google Shape;653;p21"/>
          <p:cNvSpPr txBox="1"/>
          <p:nvPr>
            <p:ph idx="2" type="subTitle"/>
          </p:nvPr>
        </p:nvSpPr>
        <p:spPr>
          <a:xfrm>
            <a:off x="5222851" y="16727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4" name="Google Shape;654;p21"/>
          <p:cNvSpPr txBox="1"/>
          <p:nvPr>
            <p:ph idx="3" type="subTitle"/>
          </p:nvPr>
        </p:nvSpPr>
        <p:spPr>
          <a:xfrm>
            <a:off x="1396299" y="34856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5" name="Google Shape;655;p21"/>
          <p:cNvSpPr txBox="1"/>
          <p:nvPr>
            <p:ph idx="4" type="subTitle"/>
          </p:nvPr>
        </p:nvSpPr>
        <p:spPr>
          <a:xfrm>
            <a:off x="5222851" y="34856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6" name="Google Shape;656;p21"/>
          <p:cNvSpPr txBox="1"/>
          <p:nvPr>
            <p:ph idx="5" type="subTitle"/>
          </p:nvPr>
        </p:nvSpPr>
        <p:spPr>
          <a:xfrm>
            <a:off x="1396299" y="13031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7" name="Google Shape;657;p21"/>
          <p:cNvSpPr txBox="1"/>
          <p:nvPr>
            <p:ph idx="6" type="subTitle"/>
          </p:nvPr>
        </p:nvSpPr>
        <p:spPr>
          <a:xfrm>
            <a:off x="1396299" y="31162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8" name="Google Shape;658;p21"/>
          <p:cNvSpPr txBox="1"/>
          <p:nvPr>
            <p:ph idx="7" type="subTitle"/>
          </p:nvPr>
        </p:nvSpPr>
        <p:spPr>
          <a:xfrm>
            <a:off x="5222824" y="13031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9" name="Google Shape;659;p21"/>
          <p:cNvSpPr txBox="1"/>
          <p:nvPr>
            <p:ph idx="8" type="subTitle"/>
          </p:nvPr>
        </p:nvSpPr>
        <p:spPr>
          <a:xfrm>
            <a:off x="5222824" y="31162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60" name="Google Shape;660;p21"/>
          <p:cNvGrpSpPr/>
          <p:nvPr/>
        </p:nvGrpSpPr>
        <p:grpSpPr>
          <a:xfrm flipH="1">
            <a:off x="8657705" y="-41320"/>
            <a:ext cx="497595" cy="5184655"/>
            <a:chOff x="8646368" y="-41315"/>
            <a:chExt cx="497595" cy="5184655"/>
          </a:xfrm>
        </p:grpSpPr>
        <p:sp>
          <p:nvSpPr>
            <p:cNvPr id="661" name="Google Shape;661;p21"/>
            <p:cNvSpPr/>
            <p:nvPr/>
          </p:nvSpPr>
          <p:spPr>
            <a:xfrm>
              <a:off x="8646368" y="217876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8895165" y="242756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8646368" y="267052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 flipH="1">
              <a:off x="8895262" y="291932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 flipH="1">
              <a:off x="8646465" y="316812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 flipH="1">
              <a:off x="8895262" y="341108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8646368" y="3662318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8895165" y="39111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646368" y="415408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 flipH="1">
              <a:off x="8895262" y="440287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 flipH="1">
              <a:off x="8646465" y="465167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 flipH="1">
              <a:off x="8895262" y="48946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895165" y="-413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8646368" y="20165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5" name="Google Shape;675;p21"/>
            <p:cNvSpPr/>
            <p:nvPr/>
          </p:nvSpPr>
          <p:spPr>
            <a:xfrm flipH="1">
              <a:off x="8895262" y="45044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6" name="Google Shape;676;p21"/>
            <p:cNvSpPr/>
            <p:nvPr/>
          </p:nvSpPr>
          <p:spPr>
            <a:xfrm flipH="1">
              <a:off x="8646465" y="69924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7" name="Google Shape;677;p21"/>
            <p:cNvSpPr/>
            <p:nvPr/>
          </p:nvSpPr>
          <p:spPr>
            <a:xfrm flipH="1">
              <a:off x="8895262" y="94221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8646368" y="1193443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8895165" y="14422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8646368" y="168520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1" name="Google Shape;681;p21"/>
            <p:cNvSpPr/>
            <p:nvPr/>
          </p:nvSpPr>
          <p:spPr>
            <a:xfrm flipH="1">
              <a:off x="8895262" y="193400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4" name="Google Shape;684;p22"/>
          <p:cNvSpPr txBox="1"/>
          <p:nvPr>
            <p:ph idx="1" type="subTitle"/>
          </p:nvPr>
        </p:nvSpPr>
        <p:spPr>
          <a:xfrm>
            <a:off x="720000" y="1710172"/>
            <a:ext cx="2219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5" name="Google Shape;685;p22"/>
          <p:cNvSpPr txBox="1"/>
          <p:nvPr>
            <p:ph idx="2" type="subTitle"/>
          </p:nvPr>
        </p:nvSpPr>
        <p:spPr>
          <a:xfrm>
            <a:off x="3469588" y="1710150"/>
            <a:ext cx="2211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6" name="Google Shape;686;p22"/>
          <p:cNvSpPr txBox="1"/>
          <p:nvPr>
            <p:ph idx="3" type="subTitle"/>
          </p:nvPr>
        </p:nvSpPr>
        <p:spPr>
          <a:xfrm>
            <a:off x="720000" y="3498801"/>
            <a:ext cx="22197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7" name="Google Shape;687;p22"/>
          <p:cNvSpPr txBox="1"/>
          <p:nvPr>
            <p:ph idx="4" type="subTitle"/>
          </p:nvPr>
        </p:nvSpPr>
        <p:spPr>
          <a:xfrm>
            <a:off x="3467488" y="3498800"/>
            <a:ext cx="2211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8" name="Google Shape;688;p22"/>
          <p:cNvSpPr txBox="1"/>
          <p:nvPr>
            <p:ph idx="5" type="subTitle"/>
          </p:nvPr>
        </p:nvSpPr>
        <p:spPr>
          <a:xfrm>
            <a:off x="6211075" y="1710150"/>
            <a:ext cx="2215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9" name="Google Shape;689;p22"/>
          <p:cNvSpPr txBox="1"/>
          <p:nvPr>
            <p:ph idx="6" type="subTitle"/>
          </p:nvPr>
        </p:nvSpPr>
        <p:spPr>
          <a:xfrm>
            <a:off x="6211075" y="3498800"/>
            <a:ext cx="2215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0" name="Google Shape;690;p22"/>
          <p:cNvSpPr txBox="1"/>
          <p:nvPr>
            <p:ph idx="7" type="subTitle"/>
          </p:nvPr>
        </p:nvSpPr>
        <p:spPr>
          <a:xfrm>
            <a:off x="724374" y="1287300"/>
            <a:ext cx="2219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1" name="Google Shape;691;p22"/>
          <p:cNvSpPr txBox="1"/>
          <p:nvPr>
            <p:ph idx="8" type="subTitle"/>
          </p:nvPr>
        </p:nvSpPr>
        <p:spPr>
          <a:xfrm>
            <a:off x="3471677" y="1287300"/>
            <a:ext cx="22116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2" name="Google Shape;692;p22"/>
          <p:cNvSpPr txBox="1"/>
          <p:nvPr>
            <p:ph idx="9" type="subTitle"/>
          </p:nvPr>
        </p:nvSpPr>
        <p:spPr>
          <a:xfrm>
            <a:off x="6215104" y="1287300"/>
            <a:ext cx="2215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3" name="Google Shape;693;p22"/>
          <p:cNvSpPr txBox="1"/>
          <p:nvPr>
            <p:ph idx="13" type="subTitle"/>
          </p:nvPr>
        </p:nvSpPr>
        <p:spPr>
          <a:xfrm>
            <a:off x="724374" y="3072798"/>
            <a:ext cx="22197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4" name="Google Shape;694;p22"/>
          <p:cNvSpPr txBox="1"/>
          <p:nvPr>
            <p:ph idx="14" type="subTitle"/>
          </p:nvPr>
        </p:nvSpPr>
        <p:spPr>
          <a:xfrm>
            <a:off x="3471677" y="3072800"/>
            <a:ext cx="22116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5" name="Google Shape;695;p22"/>
          <p:cNvSpPr txBox="1"/>
          <p:nvPr>
            <p:ph idx="15" type="subTitle"/>
          </p:nvPr>
        </p:nvSpPr>
        <p:spPr>
          <a:xfrm>
            <a:off x="6215104" y="3072800"/>
            <a:ext cx="22158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6" name="Google Shape;696;p22"/>
          <p:cNvSpPr/>
          <p:nvPr/>
        </p:nvSpPr>
        <p:spPr>
          <a:xfrm>
            <a:off x="0" y="611813"/>
            <a:ext cx="239100" cy="23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3"/>
          <p:cNvSpPr txBox="1"/>
          <p:nvPr>
            <p:ph type="title"/>
          </p:nvPr>
        </p:nvSpPr>
        <p:spPr>
          <a:xfrm>
            <a:off x="2040123" y="1566488"/>
            <a:ext cx="2779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9" name="Google Shape;699;p23"/>
          <p:cNvSpPr txBox="1"/>
          <p:nvPr>
            <p:ph idx="1" type="subTitle"/>
          </p:nvPr>
        </p:nvSpPr>
        <p:spPr>
          <a:xfrm>
            <a:off x="2040100" y="2518299"/>
            <a:ext cx="2779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0" name="Google Shape;700;p23"/>
          <p:cNvSpPr txBox="1"/>
          <p:nvPr/>
        </p:nvSpPr>
        <p:spPr>
          <a:xfrm>
            <a:off x="5262775" y="2547413"/>
            <a:ext cx="3168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0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 u="sng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01" name="Google Shape;701;p23"/>
          <p:cNvGrpSpPr/>
          <p:nvPr/>
        </p:nvGrpSpPr>
        <p:grpSpPr>
          <a:xfrm rot="5400000">
            <a:off x="-2203638" y="1827652"/>
            <a:ext cx="5184655" cy="1488195"/>
            <a:chOff x="1608912" y="2469865"/>
            <a:chExt cx="5184655" cy="1488195"/>
          </a:xfrm>
        </p:grpSpPr>
        <p:grpSp>
          <p:nvGrpSpPr>
            <p:cNvPr id="702" name="Google Shape;702;p23"/>
            <p:cNvGrpSpPr/>
            <p:nvPr/>
          </p:nvGrpSpPr>
          <p:grpSpPr>
            <a:xfrm rot="-5400000">
              <a:off x="3952443" y="1116935"/>
              <a:ext cx="497595" cy="5184655"/>
              <a:chOff x="8646368" y="-41315"/>
              <a:chExt cx="497595" cy="5184655"/>
            </a:xfrm>
          </p:grpSpPr>
          <p:sp>
            <p:nvSpPr>
              <p:cNvPr id="703" name="Google Shape;703;p23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4" name="Google Shape;724;p23"/>
            <p:cNvGrpSpPr/>
            <p:nvPr/>
          </p:nvGrpSpPr>
          <p:grpSpPr>
            <a:xfrm rot="-5400000">
              <a:off x="3952443" y="621635"/>
              <a:ext cx="497595" cy="5184655"/>
              <a:chOff x="8646368" y="-41315"/>
              <a:chExt cx="497595" cy="5184655"/>
            </a:xfrm>
          </p:grpSpPr>
          <p:sp>
            <p:nvSpPr>
              <p:cNvPr id="725" name="Google Shape;725;p23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6" name="Google Shape;746;p23"/>
            <p:cNvGrpSpPr/>
            <p:nvPr/>
          </p:nvGrpSpPr>
          <p:grpSpPr>
            <a:xfrm rot="-5400000">
              <a:off x="3952443" y="126335"/>
              <a:ext cx="497595" cy="5184655"/>
              <a:chOff x="8646368" y="-41315"/>
              <a:chExt cx="497595" cy="5184655"/>
            </a:xfrm>
          </p:grpSpPr>
          <p:sp>
            <p:nvSpPr>
              <p:cNvPr id="747" name="Google Shape;747;p23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1" name="Google Shape;761;p23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2" name="Google Shape;762;p23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3" name="Google Shape;763;p23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4"/>
          <p:cNvGrpSpPr/>
          <p:nvPr/>
        </p:nvGrpSpPr>
        <p:grpSpPr>
          <a:xfrm>
            <a:off x="-1882" y="-41320"/>
            <a:ext cx="736682" cy="5184655"/>
            <a:chOff x="-1882" y="-41320"/>
            <a:chExt cx="736682" cy="5184655"/>
          </a:xfrm>
        </p:grpSpPr>
        <p:grpSp>
          <p:nvGrpSpPr>
            <p:cNvPr id="770" name="Google Shape;770;p24"/>
            <p:cNvGrpSpPr/>
            <p:nvPr/>
          </p:nvGrpSpPr>
          <p:grpSpPr>
            <a:xfrm>
              <a:off x="-1882" y="-41320"/>
              <a:ext cx="497595" cy="5184655"/>
              <a:chOff x="8646368" y="-41315"/>
              <a:chExt cx="497595" cy="5184655"/>
            </a:xfrm>
          </p:grpSpPr>
          <p:sp>
            <p:nvSpPr>
              <p:cNvPr id="771" name="Google Shape;771;p24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6" name="Google Shape;776;p24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7" name="Google Shape;777;p24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1" name="Google Shape;781;p24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4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4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4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4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6" name="Google Shape;786;p24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7" name="Google Shape;787;p24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4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4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792" name="Google Shape;792;p24"/>
            <p:cNvSpPr/>
            <p:nvPr/>
          </p:nvSpPr>
          <p:spPr>
            <a:xfrm>
              <a:off x="495700" y="-41292"/>
              <a:ext cx="239100" cy="518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25"/>
          <p:cNvGrpSpPr/>
          <p:nvPr/>
        </p:nvGrpSpPr>
        <p:grpSpPr>
          <a:xfrm>
            <a:off x="-123" y="4713887"/>
            <a:ext cx="9144384" cy="429754"/>
            <a:chOff x="-121" y="4711511"/>
            <a:chExt cx="9192183" cy="432000"/>
          </a:xfrm>
        </p:grpSpPr>
        <p:sp>
          <p:nvSpPr>
            <p:cNvPr id="795" name="Google Shape;795;p25"/>
            <p:cNvSpPr/>
            <p:nvPr/>
          </p:nvSpPr>
          <p:spPr>
            <a:xfrm rot="5400000">
              <a:off x="235779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 rot="5400000">
              <a:off x="214179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 rot="5400000">
              <a:off x="1930851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 flipH="1" rot="5400000">
              <a:off x="171484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 flipH="1" rot="5400000">
              <a:off x="1498840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 flipH="1" rot="5400000">
              <a:off x="12878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 rot="5400000">
              <a:off x="1069779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2" name="Google Shape;802;p25"/>
            <p:cNvSpPr/>
            <p:nvPr/>
          </p:nvSpPr>
          <p:spPr>
            <a:xfrm rot="5400000">
              <a:off x="85377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3" name="Google Shape;803;p25"/>
            <p:cNvSpPr/>
            <p:nvPr/>
          </p:nvSpPr>
          <p:spPr>
            <a:xfrm rot="5400000">
              <a:off x="64283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4" name="Google Shape;804;p25"/>
            <p:cNvSpPr/>
            <p:nvPr/>
          </p:nvSpPr>
          <p:spPr>
            <a:xfrm flipH="1" rot="5400000">
              <a:off x="426826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5" name="Google Shape;805;p25"/>
            <p:cNvSpPr/>
            <p:nvPr/>
          </p:nvSpPr>
          <p:spPr>
            <a:xfrm flipH="1" rot="5400000">
              <a:off x="210821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6" name="Google Shape;806;p25"/>
            <p:cNvSpPr/>
            <p:nvPr/>
          </p:nvSpPr>
          <p:spPr>
            <a:xfrm flipH="1" rot="5400000">
              <a:off x="-121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7" name="Google Shape;807;p25"/>
            <p:cNvSpPr/>
            <p:nvPr/>
          </p:nvSpPr>
          <p:spPr>
            <a:xfrm rot="5400000">
              <a:off x="4285264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8" name="Google Shape;808;p25"/>
            <p:cNvSpPr/>
            <p:nvPr/>
          </p:nvSpPr>
          <p:spPr>
            <a:xfrm rot="5400000">
              <a:off x="407432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9" name="Google Shape;809;p25"/>
            <p:cNvSpPr/>
            <p:nvPr/>
          </p:nvSpPr>
          <p:spPr>
            <a:xfrm flipH="1" rot="5400000">
              <a:off x="385831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0" name="Google Shape;810;p25"/>
            <p:cNvSpPr/>
            <p:nvPr/>
          </p:nvSpPr>
          <p:spPr>
            <a:xfrm flipH="1" rot="5400000">
              <a:off x="364231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1" name="Google Shape;811;p25"/>
            <p:cNvSpPr/>
            <p:nvPr/>
          </p:nvSpPr>
          <p:spPr>
            <a:xfrm flipH="1" rot="5400000">
              <a:off x="34313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2" name="Google Shape;812;p25"/>
            <p:cNvSpPr/>
            <p:nvPr/>
          </p:nvSpPr>
          <p:spPr>
            <a:xfrm rot="5400000">
              <a:off x="3213250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3" name="Google Shape;813;p25"/>
            <p:cNvSpPr/>
            <p:nvPr/>
          </p:nvSpPr>
          <p:spPr>
            <a:xfrm rot="5400000">
              <a:off x="2997245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4" name="Google Shape;814;p25"/>
            <p:cNvSpPr/>
            <p:nvPr/>
          </p:nvSpPr>
          <p:spPr>
            <a:xfrm rot="5400000">
              <a:off x="278630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5" name="Google Shape;815;p25"/>
            <p:cNvSpPr/>
            <p:nvPr/>
          </p:nvSpPr>
          <p:spPr>
            <a:xfrm flipH="1" rot="5400000">
              <a:off x="25702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6" name="Google Shape;816;p25"/>
            <p:cNvSpPr/>
            <p:nvPr/>
          </p:nvSpPr>
          <p:spPr>
            <a:xfrm rot="5400000">
              <a:off x="492726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7" name="Google Shape;817;p25"/>
            <p:cNvSpPr/>
            <p:nvPr/>
          </p:nvSpPr>
          <p:spPr>
            <a:xfrm flipH="1" rot="5400000">
              <a:off x="47112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8" name="Google Shape;818;p25"/>
            <p:cNvSpPr/>
            <p:nvPr/>
          </p:nvSpPr>
          <p:spPr>
            <a:xfrm flipH="1" rot="5400000">
              <a:off x="449525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9" name="Google Shape;819;p25"/>
            <p:cNvSpPr/>
            <p:nvPr/>
          </p:nvSpPr>
          <p:spPr>
            <a:xfrm rot="5400000">
              <a:off x="620212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0" name="Google Shape;820;p25"/>
            <p:cNvSpPr/>
            <p:nvPr/>
          </p:nvSpPr>
          <p:spPr>
            <a:xfrm rot="5400000">
              <a:off x="5986118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1" name="Google Shape;821;p25"/>
            <p:cNvSpPr/>
            <p:nvPr/>
          </p:nvSpPr>
          <p:spPr>
            <a:xfrm rot="5400000">
              <a:off x="5775176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2" name="Google Shape;822;p25"/>
            <p:cNvSpPr/>
            <p:nvPr/>
          </p:nvSpPr>
          <p:spPr>
            <a:xfrm flipH="1" rot="5400000">
              <a:off x="55591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3" name="Google Shape;823;p25"/>
            <p:cNvSpPr/>
            <p:nvPr/>
          </p:nvSpPr>
          <p:spPr>
            <a:xfrm flipH="1" rot="5400000">
              <a:off x="5343165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4" name="Google Shape;824;p25"/>
            <p:cNvSpPr/>
            <p:nvPr/>
          </p:nvSpPr>
          <p:spPr>
            <a:xfrm flipH="1" rot="5400000">
              <a:off x="51322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25"/>
            <p:cNvSpPr/>
            <p:nvPr/>
          </p:nvSpPr>
          <p:spPr>
            <a:xfrm rot="5400000">
              <a:off x="8129589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6" name="Google Shape;826;p25"/>
            <p:cNvSpPr/>
            <p:nvPr/>
          </p:nvSpPr>
          <p:spPr>
            <a:xfrm rot="5400000">
              <a:off x="7918647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7" name="Google Shape;827;p25"/>
            <p:cNvSpPr/>
            <p:nvPr/>
          </p:nvSpPr>
          <p:spPr>
            <a:xfrm flipH="1" rot="5400000">
              <a:off x="770264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8" name="Google Shape;828;p25"/>
            <p:cNvSpPr/>
            <p:nvPr/>
          </p:nvSpPr>
          <p:spPr>
            <a:xfrm flipH="1" rot="5400000">
              <a:off x="748663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9" name="Google Shape;829;p25"/>
            <p:cNvSpPr/>
            <p:nvPr/>
          </p:nvSpPr>
          <p:spPr>
            <a:xfrm flipH="1" rot="5400000">
              <a:off x="727569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0" name="Google Shape;830;p25"/>
            <p:cNvSpPr/>
            <p:nvPr/>
          </p:nvSpPr>
          <p:spPr>
            <a:xfrm rot="5400000">
              <a:off x="7057575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1" name="Google Shape;831;p25"/>
            <p:cNvSpPr/>
            <p:nvPr/>
          </p:nvSpPr>
          <p:spPr>
            <a:xfrm rot="5400000">
              <a:off x="6841570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2" name="Google Shape;832;p25"/>
            <p:cNvSpPr/>
            <p:nvPr/>
          </p:nvSpPr>
          <p:spPr>
            <a:xfrm rot="5400000">
              <a:off x="663062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3" name="Google Shape;833;p25"/>
            <p:cNvSpPr/>
            <p:nvPr/>
          </p:nvSpPr>
          <p:spPr>
            <a:xfrm flipH="1" rot="5400000">
              <a:off x="64146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4" name="Google Shape;834;p25"/>
            <p:cNvSpPr/>
            <p:nvPr/>
          </p:nvSpPr>
          <p:spPr>
            <a:xfrm rot="5400000">
              <a:off x="877159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5" name="Google Shape;835;p25"/>
            <p:cNvSpPr/>
            <p:nvPr/>
          </p:nvSpPr>
          <p:spPr>
            <a:xfrm flipH="1" rot="5400000">
              <a:off x="855558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6" name="Google Shape;836;p25"/>
            <p:cNvSpPr/>
            <p:nvPr/>
          </p:nvSpPr>
          <p:spPr>
            <a:xfrm flipH="1" rot="5400000">
              <a:off x="833958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7" name="Google Shape;837;p25"/>
            <p:cNvSpPr/>
            <p:nvPr/>
          </p:nvSpPr>
          <p:spPr>
            <a:xfrm flipH="1" rot="5400000">
              <a:off x="89760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6"/>
          <p:cNvSpPr/>
          <p:nvPr/>
        </p:nvSpPr>
        <p:spPr>
          <a:xfrm flipH="1">
            <a:off x="8904893" y="-20542"/>
            <a:ext cx="239100" cy="518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215751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6" name="Google Shape;66;p4"/>
          <p:cNvGrpSpPr/>
          <p:nvPr/>
        </p:nvGrpSpPr>
        <p:grpSpPr>
          <a:xfrm flipH="1">
            <a:off x="8657705" y="-41320"/>
            <a:ext cx="497595" cy="5184655"/>
            <a:chOff x="8646368" y="-41315"/>
            <a:chExt cx="497595" cy="5184655"/>
          </a:xfrm>
        </p:grpSpPr>
        <p:sp>
          <p:nvSpPr>
            <p:cNvPr id="67" name="Google Shape;67;p4"/>
            <p:cNvSpPr/>
            <p:nvPr/>
          </p:nvSpPr>
          <p:spPr>
            <a:xfrm>
              <a:off x="8646368" y="217876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895165" y="242756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646368" y="267052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flipH="1">
              <a:off x="8895262" y="291932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flipH="1">
              <a:off x="8646465" y="316812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8895262" y="341108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8646368" y="3662318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895165" y="39111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646368" y="415408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flipH="1">
              <a:off x="8895262" y="440287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flipH="1">
              <a:off x="8646465" y="465167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flipH="1">
              <a:off x="8895262" y="48946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895165" y="-413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646368" y="20165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 flipH="1">
              <a:off x="8895262" y="45044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 flipH="1">
              <a:off x="8646465" y="69924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 flipH="1">
              <a:off x="8895262" y="94221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646368" y="1193443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895165" y="14422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646368" y="168520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 flipH="1">
              <a:off x="8895262" y="193400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subTitle"/>
          </p:nvPr>
        </p:nvSpPr>
        <p:spPr>
          <a:xfrm>
            <a:off x="5056151" y="2421754"/>
            <a:ext cx="2769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subTitle"/>
          </p:nvPr>
        </p:nvSpPr>
        <p:spPr>
          <a:xfrm>
            <a:off x="1318850" y="2421754"/>
            <a:ext cx="27690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3" type="subTitle"/>
          </p:nvPr>
        </p:nvSpPr>
        <p:spPr>
          <a:xfrm>
            <a:off x="1318850" y="1771900"/>
            <a:ext cx="2769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5"/>
          <p:cNvSpPr txBox="1"/>
          <p:nvPr>
            <p:ph idx="4" type="subTitle"/>
          </p:nvPr>
        </p:nvSpPr>
        <p:spPr>
          <a:xfrm>
            <a:off x="5056153" y="1771900"/>
            <a:ext cx="2769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4" name="Google Shape;94;p5"/>
          <p:cNvGrpSpPr/>
          <p:nvPr/>
        </p:nvGrpSpPr>
        <p:grpSpPr>
          <a:xfrm>
            <a:off x="-123" y="611813"/>
            <a:ext cx="9144384" cy="4531828"/>
            <a:chOff x="-123" y="611813"/>
            <a:chExt cx="9144384" cy="4531828"/>
          </a:xfrm>
        </p:grpSpPr>
        <p:grpSp>
          <p:nvGrpSpPr>
            <p:cNvPr id="95" name="Google Shape;95;p5"/>
            <p:cNvGrpSpPr/>
            <p:nvPr/>
          </p:nvGrpSpPr>
          <p:grpSpPr>
            <a:xfrm>
              <a:off x="-123" y="4713887"/>
              <a:ext cx="9144384" cy="429754"/>
              <a:chOff x="-121" y="4711511"/>
              <a:chExt cx="9192183" cy="432000"/>
            </a:xfrm>
          </p:grpSpPr>
          <p:sp>
            <p:nvSpPr>
              <p:cNvPr id="96" name="Google Shape;96;p5"/>
              <p:cNvSpPr/>
              <p:nvPr/>
            </p:nvSpPr>
            <p:spPr>
              <a:xfrm rot="5400000">
                <a:off x="235779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 rot="5400000">
                <a:off x="214179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 rot="5400000">
                <a:off x="1930851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 flipH="1" rot="5400000">
                <a:off x="171484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 flipH="1" rot="5400000">
                <a:off x="1498840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 flipH="1" rot="5400000">
                <a:off x="12878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 rot="5400000">
                <a:off x="1069779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 rot="5400000">
                <a:off x="85377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 rot="5400000">
                <a:off x="64283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 flipH="1" rot="5400000">
                <a:off x="426826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 flipH="1" rot="5400000">
                <a:off x="210821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 flipH="1" rot="5400000">
                <a:off x="-121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 rot="5400000">
                <a:off x="4285264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 rot="5400000">
                <a:off x="407432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 flipH="1" rot="5400000">
                <a:off x="385831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 flipH="1" rot="5400000">
                <a:off x="364231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 flipH="1" rot="5400000">
                <a:off x="34313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 rot="5400000">
                <a:off x="3213250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 rot="5400000">
                <a:off x="2997245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 rot="5400000">
                <a:off x="278630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 flipH="1" rot="5400000">
                <a:off x="25702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 rot="5400000">
                <a:off x="492726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 flipH="1" rot="5400000">
                <a:off x="47112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 flipH="1" rot="5400000">
                <a:off x="449525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 rot="5400000">
                <a:off x="620212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 rot="5400000">
                <a:off x="5986118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 rot="5400000">
                <a:off x="5775176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 flipH="1" rot="5400000">
                <a:off x="55591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 flipH="1" rot="5400000">
                <a:off x="5343165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 flipH="1" rot="5400000">
                <a:off x="51322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 rot="5400000">
                <a:off x="8129589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 rot="5400000">
                <a:off x="7918647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 flipH="1" rot="5400000">
                <a:off x="770264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 flipH="1" rot="5400000">
                <a:off x="748663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 flipH="1" rot="5400000">
                <a:off x="727569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 rot="5400000">
                <a:off x="7057575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 rot="5400000">
                <a:off x="6841570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 rot="5400000">
                <a:off x="663062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 flipH="1" rot="5400000">
                <a:off x="64146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 rot="5400000">
                <a:off x="877159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 flipH="1" rot="5400000">
                <a:off x="855558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 flipH="1" rot="5400000">
                <a:off x="833958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 flipH="1" rot="5400000">
                <a:off x="89760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39" name="Google Shape;139;p5"/>
            <p:cNvSpPr/>
            <p:nvPr/>
          </p:nvSpPr>
          <p:spPr>
            <a:xfrm>
              <a:off x="0" y="611813"/>
              <a:ext cx="239100" cy="23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6"/>
          <p:cNvGrpSpPr/>
          <p:nvPr/>
        </p:nvGrpSpPr>
        <p:grpSpPr>
          <a:xfrm>
            <a:off x="-123" y="4713887"/>
            <a:ext cx="9144384" cy="429754"/>
            <a:chOff x="-121" y="4711511"/>
            <a:chExt cx="9192183" cy="432000"/>
          </a:xfrm>
        </p:grpSpPr>
        <p:sp>
          <p:nvSpPr>
            <p:cNvPr id="143" name="Google Shape;143;p6"/>
            <p:cNvSpPr/>
            <p:nvPr/>
          </p:nvSpPr>
          <p:spPr>
            <a:xfrm rot="5400000">
              <a:off x="235779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 rot="5400000">
              <a:off x="214179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 rot="5400000">
              <a:off x="1930851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 flipH="1" rot="5400000">
              <a:off x="171484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 flipH="1" rot="5400000">
              <a:off x="1498840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 flipH="1" rot="5400000">
              <a:off x="12878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 rot="5400000">
              <a:off x="1069779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 rot="5400000">
              <a:off x="853773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5400000">
              <a:off x="64283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flipH="1" rot="5400000">
              <a:off x="426826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flipH="1" rot="5400000">
              <a:off x="210821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flipH="1" rot="5400000">
              <a:off x="-121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5400000">
              <a:off x="4285264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5400000">
              <a:off x="4074322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flipH="1" rot="5400000">
              <a:off x="385831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flipH="1" rot="5400000">
              <a:off x="364231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flipH="1" rot="5400000">
              <a:off x="34313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3213250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2997245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278630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 flipH="1" rot="5400000">
              <a:off x="2570298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 rot="5400000">
              <a:off x="492726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flipH="1" rot="5400000">
              <a:off x="47112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flipH="1" rot="5400000">
              <a:off x="449525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620212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5400000">
              <a:off x="5986118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5400000">
              <a:off x="5775176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flipH="1" rot="5400000">
              <a:off x="5559170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flipH="1" rot="5400000">
              <a:off x="5343165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flipH="1" rot="5400000">
              <a:off x="51322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 rot="5400000">
              <a:off x="8129589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 rot="5400000">
              <a:off x="7918647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 flipH="1" rot="5400000">
              <a:off x="770264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 flipH="1" rot="5400000">
              <a:off x="7486637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 flipH="1" rot="5400000">
              <a:off x="7275695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 rot="5400000">
              <a:off x="7057575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5400000">
              <a:off x="6841570" y="4927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5400000">
              <a:off x="6630628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flipH="1" rot="5400000">
              <a:off x="6414623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 rot="5400000">
              <a:off x="8771593" y="471153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 flipH="1" rot="5400000">
              <a:off x="8555587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 flipH="1" rot="5400000">
              <a:off x="8339582" y="4711511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 flipH="1" rot="5400000">
              <a:off x="8976062" y="4927492"/>
              <a:ext cx="216000" cy="21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idx="1" type="subTitle"/>
          </p:nvPr>
        </p:nvSpPr>
        <p:spPr>
          <a:xfrm>
            <a:off x="922775" y="1967700"/>
            <a:ext cx="35967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7"/>
          <p:cNvSpPr/>
          <p:nvPr>
            <p:ph idx="2" type="pic"/>
          </p:nvPr>
        </p:nvSpPr>
        <p:spPr>
          <a:xfrm>
            <a:off x="5049500" y="539500"/>
            <a:ext cx="3171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0" name="Google Shape;190;p7"/>
          <p:cNvGrpSpPr/>
          <p:nvPr/>
        </p:nvGrpSpPr>
        <p:grpSpPr>
          <a:xfrm>
            <a:off x="-1882" y="-41320"/>
            <a:ext cx="497595" cy="5184655"/>
            <a:chOff x="8646368" y="-41315"/>
            <a:chExt cx="497595" cy="5184655"/>
          </a:xfrm>
        </p:grpSpPr>
        <p:sp>
          <p:nvSpPr>
            <p:cNvPr id="191" name="Google Shape;191;p7"/>
            <p:cNvSpPr/>
            <p:nvPr/>
          </p:nvSpPr>
          <p:spPr>
            <a:xfrm>
              <a:off x="8646368" y="217876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8895165" y="242756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8646368" y="267052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 flipH="1">
              <a:off x="8895262" y="291932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 flipH="1">
              <a:off x="8646465" y="316812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 flipH="1">
              <a:off x="8895262" y="341108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646368" y="3662318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8895165" y="39111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8646368" y="415408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 flipH="1">
              <a:off x="8895262" y="440287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 flipH="1">
              <a:off x="8646465" y="465167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 flipH="1">
              <a:off x="8895262" y="48946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8895165" y="-4131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8646368" y="20165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 flipH="1">
              <a:off x="8895262" y="450447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 flipH="1">
              <a:off x="8646465" y="69924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 flipH="1">
              <a:off x="8895262" y="94221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646368" y="1193443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895165" y="1442240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646368" y="1685205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flipH="1">
              <a:off x="8895262" y="1934002"/>
              <a:ext cx="248700" cy="24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4" name="Google Shape;214;p8"/>
          <p:cNvGrpSpPr/>
          <p:nvPr/>
        </p:nvGrpSpPr>
        <p:grpSpPr>
          <a:xfrm>
            <a:off x="-1882" y="-41320"/>
            <a:ext cx="736682" cy="5184655"/>
            <a:chOff x="-1882" y="-41320"/>
            <a:chExt cx="736682" cy="5184655"/>
          </a:xfrm>
        </p:grpSpPr>
        <p:grpSp>
          <p:nvGrpSpPr>
            <p:cNvPr id="215" name="Google Shape;215;p8"/>
            <p:cNvGrpSpPr/>
            <p:nvPr/>
          </p:nvGrpSpPr>
          <p:grpSpPr>
            <a:xfrm>
              <a:off x="-1882" y="-41320"/>
              <a:ext cx="497595" cy="5184655"/>
              <a:chOff x="8646368" y="-41315"/>
              <a:chExt cx="497595" cy="5184655"/>
            </a:xfrm>
          </p:grpSpPr>
          <p:sp>
            <p:nvSpPr>
              <p:cNvPr id="216" name="Google Shape;216;p8"/>
              <p:cNvSpPr/>
              <p:nvPr/>
            </p:nvSpPr>
            <p:spPr>
              <a:xfrm>
                <a:off x="8646368" y="217876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8895165" y="242756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8646368" y="267052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 flipH="1">
                <a:off x="8895262" y="291932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 flipH="1">
                <a:off x="8646465" y="316812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 flipH="1">
                <a:off x="8895262" y="341108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8646368" y="3662318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8895165" y="39111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8646368" y="415408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 flipH="1">
                <a:off x="8895262" y="440287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 flipH="1">
                <a:off x="8646465" y="465167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 flipH="1">
                <a:off x="8895262" y="48946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8895165" y="-4131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8646368" y="20165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 flipH="1">
                <a:off x="8895262" y="450447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 flipH="1">
                <a:off x="8646465" y="69924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 flipH="1">
                <a:off x="8895262" y="94221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8646368" y="1193443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8895165" y="1442240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8646368" y="1685205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 flipH="1">
                <a:off x="8895262" y="1934002"/>
                <a:ext cx="248700" cy="248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37" name="Google Shape;237;p8"/>
            <p:cNvSpPr/>
            <p:nvPr/>
          </p:nvSpPr>
          <p:spPr>
            <a:xfrm>
              <a:off x="495700" y="-41292"/>
              <a:ext cx="239100" cy="518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-123" y="-16138"/>
            <a:ext cx="9144384" cy="5159779"/>
            <a:chOff x="-123" y="-16138"/>
            <a:chExt cx="9144384" cy="5159779"/>
          </a:xfrm>
        </p:grpSpPr>
        <p:grpSp>
          <p:nvGrpSpPr>
            <p:cNvPr id="240" name="Google Shape;240;p9"/>
            <p:cNvGrpSpPr/>
            <p:nvPr/>
          </p:nvGrpSpPr>
          <p:grpSpPr>
            <a:xfrm>
              <a:off x="-123" y="4713887"/>
              <a:ext cx="9144384" cy="429754"/>
              <a:chOff x="-121" y="4711511"/>
              <a:chExt cx="9192183" cy="432000"/>
            </a:xfrm>
          </p:grpSpPr>
          <p:sp>
            <p:nvSpPr>
              <p:cNvPr id="241" name="Google Shape;241;p9"/>
              <p:cNvSpPr/>
              <p:nvPr/>
            </p:nvSpPr>
            <p:spPr>
              <a:xfrm rot="5400000">
                <a:off x="235779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214179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1930851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 flipH="1" rot="5400000">
                <a:off x="171484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 flipH="1" rot="5400000">
                <a:off x="1498840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 flipH="1" rot="5400000">
                <a:off x="12878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 rot="5400000">
                <a:off x="1069779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 rot="5400000">
                <a:off x="85377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 rot="5400000">
                <a:off x="64283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 flipH="1" rot="5400000">
                <a:off x="426826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 flipH="1" rot="5400000">
                <a:off x="210821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 flipH="1" rot="5400000">
                <a:off x="-121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 rot="5400000">
                <a:off x="4285264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 rot="5400000">
                <a:off x="407432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 flipH="1" rot="5400000">
                <a:off x="385831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 flipH="1" rot="5400000">
                <a:off x="364231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 flipH="1" rot="5400000">
                <a:off x="34313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 rot="5400000">
                <a:off x="3213250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 rot="5400000">
                <a:off x="2997245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 rot="5400000">
                <a:off x="278630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 flipH="1" rot="5400000">
                <a:off x="25702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 rot="5400000">
                <a:off x="492726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 flipH="1" rot="5400000">
                <a:off x="47112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 flipH="1" rot="5400000">
                <a:off x="449525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 rot="5400000">
                <a:off x="620212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 rot="5400000">
                <a:off x="5986118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 rot="5400000">
                <a:off x="5775176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 flipH="1" rot="5400000">
                <a:off x="55591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 flipH="1" rot="5400000">
                <a:off x="5343165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 flipH="1" rot="5400000">
                <a:off x="51322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 rot="5400000">
                <a:off x="8129589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 rot="5400000">
                <a:off x="7918647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 flipH="1" rot="5400000">
                <a:off x="770264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 flipH="1" rot="5400000">
                <a:off x="748663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 flipH="1" rot="5400000">
                <a:off x="727569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 rot="5400000">
                <a:off x="7057575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 rot="5400000">
                <a:off x="6841570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 rot="5400000">
                <a:off x="663062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 flipH="1" rot="5400000">
                <a:off x="64146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0" name="Google Shape;280;p9"/>
              <p:cNvSpPr/>
              <p:nvPr/>
            </p:nvSpPr>
            <p:spPr>
              <a:xfrm rot="5400000">
                <a:off x="877159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 flipH="1" rot="5400000">
                <a:off x="855558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 flipH="1" rot="5400000">
                <a:off x="833958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3" name="Google Shape;283;p9"/>
              <p:cNvSpPr/>
              <p:nvPr/>
            </p:nvSpPr>
            <p:spPr>
              <a:xfrm flipH="1" rot="5400000">
                <a:off x="89760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4" name="Google Shape;284;p9"/>
            <p:cNvGrpSpPr/>
            <p:nvPr/>
          </p:nvGrpSpPr>
          <p:grpSpPr>
            <a:xfrm>
              <a:off x="-123" y="-16138"/>
              <a:ext cx="9144384" cy="429754"/>
              <a:chOff x="-121" y="4711511"/>
              <a:chExt cx="9192183" cy="432000"/>
            </a:xfrm>
          </p:grpSpPr>
          <p:sp>
            <p:nvSpPr>
              <p:cNvPr id="285" name="Google Shape;285;p9"/>
              <p:cNvSpPr/>
              <p:nvPr/>
            </p:nvSpPr>
            <p:spPr>
              <a:xfrm rot="5400000">
                <a:off x="235779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 rot="5400000">
                <a:off x="214179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>
                <a:off x="1930851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8" name="Google Shape;288;p9"/>
              <p:cNvSpPr/>
              <p:nvPr/>
            </p:nvSpPr>
            <p:spPr>
              <a:xfrm flipH="1" rot="5400000">
                <a:off x="171484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 flipH="1" rot="5400000">
                <a:off x="1498840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 flipH="1" rot="5400000">
                <a:off x="12878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 rot="5400000">
                <a:off x="1069779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 rot="5400000">
                <a:off x="853773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 rot="5400000">
                <a:off x="64283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 flipH="1" rot="5400000">
                <a:off x="426826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 flipH="1" rot="5400000">
                <a:off x="210821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 flipH="1" rot="5400000">
                <a:off x="-121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9"/>
              <p:cNvSpPr/>
              <p:nvPr/>
            </p:nvSpPr>
            <p:spPr>
              <a:xfrm rot="5400000">
                <a:off x="4285264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 rot="5400000">
                <a:off x="4074322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 flipH="1" rot="5400000">
                <a:off x="385831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 flipH="1" rot="5400000">
                <a:off x="364231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 flipH="1" rot="5400000">
                <a:off x="34313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 rot="5400000">
                <a:off x="3213250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 rot="5400000">
                <a:off x="2997245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 rot="5400000">
                <a:off x="278630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 flipH="1" rot="5400000">
                <a:off x="2570298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 rot="5400000">
                <a:off x="492726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 flipH="1" rot="5400000">
                <a:off x="47112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 flipH="1" rot="5400000">
                <a:off x="449525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 rot="5400000">
                <a:off x="620212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 rot="5400000">
                <a:off x="5986118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 rot="5400000">
                <a:off x="5775176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 flipH="1" rot="5400000">
                <a:off x="5559170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 flipH="1" rot="5400000">
                <a:off x="5343165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 flipH="1" rot="5400000">
                <a:off x="51322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 rot="5400000">
                <a:off x="8129589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 rot="5400000">
                <a:off x="7918647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 flipH="1" rot="5400000">
                <a:off x="770264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 flipH="1" rot="5400000">
                <a:off x="7486637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 flipH="1" rot="5400000">
                <a:off x="7275695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 rot="5400000">
                <a:off x="7057575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1" name="Google Shape;321;p9"/>
              <p:cNvSpPr/>
              <p:nvPr/>
            </p:nvSpPr>
            <p:spPr>
              <a:xfrm rot="5400000">
                <a:off x="6841570" y="4927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2" name="Google Shape;322;p9"/>
              <p:cNvSpPr/>
              <p:nvPr/>
            </p:nvSpPr>
            <p:spPr>
              <a:xfrm rot="5400000">
                <a:off x="6630628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 flipH="1" rot="5400000">
                <a:off x="6414623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 rot="5400000">
                <a:off x="8771593" y="471153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 flipH="1" rot="5400000">
                <a:off x="8555587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 flipH="1" rot="5400000">
                <a:off x="8339582" y="4711511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 flipH="1" rot="5400000">
                <a:off x="8976062" y="4927492"/>
                <a:ext cx="216000" cy="216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328" name="Google Shape;328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9" name="Google Shape;329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Big Shoulders Text"/>
              <a:buNone/>
              <a:defRPr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ig Shoulders Text"/>
              <a:buNone/>
              <a:defRPr b="1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b="1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aps.app.goo.gl/RTq6aiRxvwNmNixF7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W_La_pgCxWRFBb7ksSuxRObAx1Eo8wOu/view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7"/>
          <p:cNvSpPr txBox="1"/>
          <p:nvPr>
            <p:ph type="ctrTitle"/>
          </p:nvPr>
        </p:nvSpPr>
        <p:spPr>
          <a:xfrm>
            <a:off x="1151675" y="1164975"/>
            <a:ext cx="8159400" cy="21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Sight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chemeClr val="dk2"/>
                </a:solidFill>
              </a:rPr>
              <a:t>LIDAR Motorcycle Blind Spot Detection System</a:t>
            </a:r>
            <a:endParaRPr b="0" sz="4000">
              <a:solidFill>
                <a:schemeClr val="dk2"/>
              </a:solidFill>
            </a:endParaRPr>
          </a:p>
        </p:txBody>
      </p:sp>
      <p:sp>
        <p:nvSpPr>
          <p:cNvPr id="845" name="Google Shape;845;p27"/>
          <p:cNvSpPr txBox="1"/>
          <p:nvPr>
            <p:ph idx="1" type="subTitle"/>
          </p:nvPr>
        </p:nvSpPr>
        <p:spPr>
          <a:xfrm>
            <a:off x="1151675" y="3432025"/>
            <a:ext cx="7417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Wang, Iftiak Ahmed, Kevin Campoverde, Li Ting Melisa Chen 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6"/>
          <p:cNvSpPr txBox="1"/>
          <p:nvPr>
            <p:ph idx="1" type="subTitle"/>
          </p:nvPr>
        </p:nvSpPr>
        <p:spPr>
          <a:xfrm>
            <a:off x="922775" y="1315575"/>
            <a:ext cx="36780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device activates when the motorcycle starts.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LIDAR module measures object distances behind the motorcycle in three directions: Left, Right, and Middle.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Distance data is sent to the microcontroller.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LEDs light up based on </a:t>
            </a:r>
            <a:r>
              <a:rPr lang="en" sz="1100"/>
              <a:t>direction</a:t>
            </a:r>
            <a:r>
              <a:rPr lang="en" sz="1100"/>
              <a:t> of the </a:t>
            </a:r>
            <a:r>
              <a:rPr lang="en" sz="1100"/>
              <a:t>approaching</a:t>
            </a:r>
            <a:r>
              <a:rPr lang="en" sz="1100"/>
              <a:t> vehicle: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Left LED if the vehicle is on the left side.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Right LED if the vehicle is on the right side.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 Both LEDs if the vehicle is detected by the middle LIDAR.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Warning zone: 4 to 8 meters.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Alert zone: 0 to 4 meters.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6"/>
          <p:cNvSpPr txBox="1"/>
          <p:nvPr>
            <p:ph type="title"/>
          </p:nvPr>
        </p:nvSpPr>
        <p:spPr>
          <a:xfrm>
            <a:off x="922775" y="6288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Programing </a:t>
            </a:r>
            <a:r>
              <a:rPr lang="en"/>
              <a:t>breakdown</a:t>
            </a:r>
            <a:endParaRPr/>
          </a:p>
        </p:txBody>
      </p:sp>
      <p:pic>
        <p:nvPicPr>
          <p:cNvPr id="912" name="Google Shape;9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375" y="270075"/>
            <a:ext cx="4238426" cy="447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7"/>
          <p:cNvSpPr/>
          <p:nvPr/>
        </p:nvSpPr>
        <p:spPr>
          <a:xfrm>
            <a:off x="510850" y="-58550"/>
            <a:ext cx="239100" cy="52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8" name="Google Shape;918;p37"/>
          <p:cNvSpPr txBox="1"/>
          <p:nvPr>
            <p:ph type="title"/>
          </p:nvPr>
        </p:nvSpPr>
        <p:spPr>
          <a:xfrm>
            <a:off x="1228450" y="2353200"/>
            <a:ext cx="4788900" cy="14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CAD Design Methodology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919" name="Google Shape;919;p37"/>
          <p:cNvSpPr txBox="1"/>
          <p:nvPr>
            <p:ph idx="4294967295" type="title"/>
          </p:nvPr>
        </p:nvSpPr>
        <p:spPr>
          <a:xfrm>
            <a:off x="1228438" y="1307400"/>
            <a:ext cx="11088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04</a:t>
            </a:r>
            <a:endParaRPr sz="6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28" y="456575"/>
            <a:ext cx="3324925" cy="16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00" y="337575"/>
            <a:ext cx="3482768" cy="24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25" y="3057450"/>
            <a:ext cx="3523150" cy="181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143" y="2028300"/>
            <a:ext cx="4112000" cy="2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0975" y="2379400"/>
            <a:ext cx="4576349" cy="19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1100" y="337581"/>
            <a:ext cx="3897626" cy="24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050" y="3099213"/>
            <a:ext cx="3887662" cy="19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425" y="0"/>
            <a:ext cx="4017200" cy="2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75" y="2764175"/>
            <a:ext cx="7455950" cy="232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39"/>
          <p:cNvCxnSpPr/>
          <p:nvPr/>
        </p:nvCxnSpPr>
        <p:spPr>
          <a:xfrm>
            <a:off x="4386900" y="1097425"/>
            <a:ext cx="3702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8" name="Google Shape;938;p39"/>
          <p:cNvSpPr txBox="1"/>
          <p:nvPr/>
        </p:nvSpPr>
        <p:spPr>
          <a:xfrm>
            <a:off x="659325" y="464400"/>
            <a:ext cx="2562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Angle decision for sensor</a:t>
            </a:r>
            <a:endParaRPr sz="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and PCB layout</a:t>
            </a:r>
            <a:endParaRPr/>
          </a:p>
        </p:txBody>
      </p:sp>
      <p:pic>
        <p:nvPicPr>
          <p:cNvPr id="944" name="Google Shape;9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175" y="563525"/>
            <a:ext cx="4128576" cy="37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200" y="1258475"/>
            <a:ext cx="3271850" cy="32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1"/>
          <p:cNvSpPr txBox="1"/>
          <p:nvPr>
            <p:ph type="title"/>
          </p:nvPr>
        </p:nvSpPr>
        <p:spPr>
          <a:xfrm>
            <a:off x="4974700" y="2353200"/>
            <a:ext cx="34758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Testing Methodology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1" name="Google Shape;951;p41"/>
          <p:cNvSpPr txBox="1"/>
          <p:nvPr>
            <p:ph idx="2" type="title"/>
          </p:nvPr>
        </p:nvSpPr>
        <p:spPr>
          <a:xfrm>
            <a:off x="4974688" y="1327275"/>
            <a:ext cx="1108800" cy="9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42"/>
          <p:cNvSpPr txBox="1"/>
          <p:nvPr>
            <p:ph idx="1" type="subTitle"/>
          </p:nvPr>
        </p:nvSpPr>
        <p:spPr>
          <a:xfrm>
            <a:off x="922775" y="1967700"/>
            <a:ext cx="35967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Empty Lot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Aviator Sports &amp; Events Center</a:t>
            </a:r>
            <a:r>
              <a:rPr lang="en"/>
              <a:t> by Floyd Bennett Field (3159 Flatbush Ave, Brooklyn, NY 11234)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Chosen due to: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Proximity to team members.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traffic.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2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Location</a:t>
            </a:r>
            <a:endParaRPr/>
          </a:p>
        </p:txBody>
      </p:sp>
      <p:pic>
        <p:nvPicPr>
          <p:cNvPr id="958" name="Google Shape;9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225" y="1212325"/>
            <a:ext cx="4155626" cy="2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3"/>
          <p:cNvSpPr txBox="1"/>
          <p:nvPr>
            <p:ph idx="1" type="subTitle"/>
          </p:nvPr>
        </p:nvSpPr>
        <p:spPr>
          <a:xfrm>
            <a:off x="922775" y="1967700"/>
            <a:ext cx="40248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2023 </a:t>
            </a:r>
            <a:r>
              <a:rPr lang="en" sz="1600"/>
              <a:t>Volkswagen</a:t>
            </a:r>
            <a:r>
              <a:rPr lang="en" sz="1600"/>
              <a:t> Tiguan 2.0T 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</a:t>
            </a:r>
            <a:r>
              <a:rPr lang="en" sz="1600"/>
              <a:t>2023 </a:t>
            </a:r>
            <a:r>
              <a:rPr lang="en" sz="1600"/>
              <a:t>Yamaha </a:t>
            </a:r>
            <a:r>
              <a:rPr lang="en" sz="1600"/>
              <a:t>MT-07</a:t>
            </a:r>
            <a:endParaRPr sz="1600"/>
          </a:p>
        </p:txBody>
      </p:sp>
      <p:sp>
        <p:nvSpPr>
          <p:cNvPr id="964" name="Google Shape;964;p43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Vehicles</a:t>
            </a:r>
            <a:endParaRPr/>
          </a:p>
        </p:txBody>
      </p:sp>
      <p:pic>
        <p:nvPicPr>
          <p:cNvPr id="965" name="Google Shape;9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625" y="206375"/>
            <a:ext cx="3153834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875" y="2724150"/>
            <a:ext cx="39433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4"/>
          <p:cNvSpPr txBox="1"/>
          <p:nvPr>
            <p:ph type="title"/>
          </p:nvPr>
        </p:nvSpPr>
        <p:spPr>
          <a:xfrm>
            <a:off x="1028350" y="329950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Setup</a:t>
            </a:r>
            <a:endParaRPr/>
          </a:p>
        </p:txBody>
      </p:sp>
      <p:pic>
        <p:nvPicPr>
          <p:cNvPr id="972" name="Google Shape;9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605" y="1528025"/>
            <a:ext cx="2231920" cy="31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75" y="1901550"/>
            <a:ext cx="2745200" cy="21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200" y="1528025"/>
            <a:ext cx="2373951" cy="31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5"/>
          <p:cNvSpPr txBox="1"/>
          <p:nvPr>
            <p:ph idx="1" type="subTitle"/>
          </p:nvPr>
        </p:nvSpPr>
        <p:spPr>
          <a:xfrm>
            <a:off x="922775" y="1967700"/>
            <a:ext cx="35967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</a:t>
            </a:r>
            <a:r>
              <a:rPr lang="en"/>
              <a:t>device</a:t>
            </a:r>
            <a:r>
              <a:rPr lang="en"/>
              <a:t> that it operates within current design expectations.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Right, Left Blind Spot LED alerts biker when vehicle enter both in alert and danger region.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LED lights are </a:t>
            </a:r>
            <a:r>
              <a:rPr lang="en"/>
              <a:t>activated</a:t>
            </a:r>
            <a:r>
              <a:rPr lang="en"/>
              <a:t> when vehicle is present behind biker.</a:t>
            </a:r>
            <a:endParaRPr/>
          </a:p>
        </p:txBody>
      </p:sp>
      <p:sp>
        <p:nvSpPr>
          <p:cNvPr id="980" name="Google Shape;980;p45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Methodology</a:t>
            </a:r>
            <a:endParaRPr/>
          </a:p>
        </p:txBody>
      </p:sp>
      <p:pic>
        <p:nvPicPr>
          <p:cNvPr id="981" name="Google Shape;9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75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/>
          <p:nvPr>
            <p:ph idx="1" type="subTitle"/>
          </p:nvPr>
        </p:nvSpPr>
        <p:spPr>
          <a:xfrm>
            <a:off x="922775" y="1967700"/>
            <a:ext cx="51633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Project Motivation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Project Approach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Coding Methodology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CAD Design Methodology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Testing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AutoNum type="arabicPeriod"/>
            </a:pPr>
            <a:r>
              <a:rPr lang="en" sz="2000">
                <a:solidFill>
                  <a:srgbClr val="191919"/>
                </a:solidFill>
              </a:rPr>
              <a:t>Future Plans</a:t>
            </a:r>
            <a:endParaRPr sz="2000">
              <a:solidFill>
                <a:srgbClr val="191919"/>
              </a:solidFill>
            </a:endParaRPr>
          </a:p>
        </p:txBody>
      </p:sp>
      <p:sp>
        <p:nvSpPr>
          <p:cNvPr id="851" name="Google Shape;851;p28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Agenda</a:t>
            </a:r>
            <a:r>
              <a:rPr lang="en" sz="6000"/>
              <a:t> 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852" name="Google Shape;852;p28"/>
          <p:cNvSpPr/>
          <p:nvPr/>
        </p:nvSpPr>
        <p:spPr>
          <a:xfrm>
            <a:off x="510850" y="-58550"/>
            <a:ext cx="239100" cy="52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3" name="Google Shape;8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075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46" title="li_ting_demo_modif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552" y="663588"/>
            <a:ext cx="6784550" cy="38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7"/>
          <p:cNvSpPr/>
          <p:nvPr/>
        </p:nvSpPr>
        <p:spPr>
          <a:xfrm>
            <a:off x="510850" y="-58550"/>
            <a:ext cx="239100" cy="52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2" name="Google Shape;992;p47"/>
          <p:cNvSpPr txBox="1"/>
          <p:nvPr>
            <p:ph type="title"/>
          </p:nvPr>
        </p:nvSpPr>
        <p:spPr>
          <a:xfrm>
            <a:off x="1228450" y="2353200"/>
            <a:ext cx="4788900" cy="14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Future </a:t>
            </a:r>
            <a:endParaRPr sz="4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Plans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993" name="Google Shape;993;p47"/>
          <p:cNvSpPr txBox="1"/>
          <p:nvPr>
            <p:ph idx="4294967295" type="title"/>
          </p:nvPr>
        </p:nvSpPr>
        <p:spPr>
          <a:xfrm>
            <a:off x="1228438" y="1307400"/>
            <a:ext cx="11088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06</a:t>
            </a:r>
            <a:endParaRPr sz="6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8"/>
          <p:cNvSpPr txBox="1"/>
          <p:nvPr>
            <p:ph idx="1" type="subTitle"/>
          </p:nvPr>
        </p:nvSpPr>
        <p:spPr>
          <a:xfrm>
            <a:off x="922775" y="1165175"/>
            <a:ext cx="5160300" cy="3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Testing under weather conditions.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Adding more sensors to provide </a:t>
            </a:r>
            <a:r>
              <a:rPr lang="en"/>
              <a:t>a  360° collision detection device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Incorporate a audio warning that would be safe to implement.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Such as how airplane cockpits have audio warning in addition to visual warnings.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Implementing a auto braking feature if a 360° FOV module existed for the project.</a:t>
            </a:r>
            <a:endParaRPr/>
          </a:p>
        </p:txBody>
      </p:sp>
      <p:sp>
        <p:nvSpPr>
          <p:cNvPr id="999" name="Google Shape;999;p48"/>
          <p:cNvSpPr txBox="1"/>
          <p:nvPr>
            <p:ph type="title"/>
          </p:nvPr>
        </p:nvSpPr>
        <p:spPr>
          <a:xfrm>
            <a:off x="1035900" y="4776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pic>
        <p:nvPicPr>
          <p:cNvPr id="1000" name="Google Shape;1000;p48" title="IMG_0379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800" y="803975"/>
            <a:ext cx="2756125" cy="3674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9"/>
          <p:cNvSpPr txBox="1"/>
          <p:nvPr>
            <p:ph type="title"/>
          </p:nvPr>
        </p:nvSpPr>
        <p:spPr>
          <a:xfrm>
            <a:off x="4872600" y="2353188"/>
            <a:ext cx="27042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Motivation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9" name="Google Shape;859;p29"/>
          <p:cNvSpPr txBox="1"/>
          <p:nvPr>
            <p:ph idx="2" type="title"/>
          </p:nvPr>
        </p:nvSpPr>
        <p:spPr>
          <a:xfrm>
            <a:off x="4872588" y="1307400"/>
            <a:ext cx="1108800" cy="9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0"/>
          <p:cNvSpPr txBox="1"/>
          <p:nvPr>
            <p:ph idx="1" type="subTitle"/>
          </p:nvPr>
        </p:nvSpPr>
        <p:spPr>
          <a:xfrm>
            <a:off x="922775" y="1967700"/>
            <a:ext cx="35967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Team member rides a motorcycle daily.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80% of delivery drivers prefer bikes, e-bikes, or motorcycles.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</a:t>
            </a:r>
            <a:r>
              <a:rPr lang="en"/>
              <a:t>se</a:t>
            </a:r>
            <a:r>
              <a:rPr lang="en"/>
              <a:t> dangers faced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High-Speed Traffic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Impaired Drivers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Dooring Incidents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want to develop a tool that can help assist in the </a:t>
            </a:r>
            <a:r>
              <a:rPr lang="en"/>
              <a:t>workload</a:t>
            </a:r>
            <a:r>
              <a:rPr lang="en"/>
              <a:t> in operating such vehicles</a:t>
            </a:r>
            <a:endParaRPr/>
          </a:p>
        </p:txBody>
      </p:sp>
      <p:sp>
        <p:nvSpPr>
          <p:cNvPr id="865" name="Google Shape;865;p30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pic>
        <p:nvPicPr>
          <p:cNvPr id="866" name="Google Shape;8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075" y="175000"/>
            <a:ext cx="1610025" cy="16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650" y="1659850"/>
            <a:ext cx="1330550" cy="13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950" y="2685650"/>
            <a:ext cx="1330550" cy="13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075" y="3316350"/>
            <a:ext cx="1721700" cy="1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1"/>
          <p:cNvSpPr/>
          <p:nvPr/>
        </p:nvSpPr>
        <p:spPr>
          <a:xfrm>
            <a:off x="510850" y="-58550"/>
            <a:ext cx="239100" cy="527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5" name="Google Shape;875;p31"/>
          <p:cNvSpPr txBox="1"/>
          <p:nvPr>
            <p:ph type="title"/>
          </p:nvPr>
        </p:nvSpPr>
        <p:spPr>
          <a:xfrm>
            <a:off x="1228450" y="2353188"/>
            <a:ext cx="2704200" cy="14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Project Approach</a:t>
            </a:r>
            <a:endParaRPr sz="4500">
              <a:solidFill>
                <a:schemeClr val="dk2"/>
              </a:solidFill>
            </a:endParaRPr>
          </a:p>
        </p:txBody>
      </p:sp>
      <p:sp>
        <p:nvSpPr>
          <p:cNvPr id="876" name="Google Shape;876;p31"/>
          <p:cNvSpPr txBox="1"/>
          <p:nvPr>
            <p:ph idx="4294967295" type="title"/>
          </p:nvPr>
        </p:nvSpPr>
        <p:spPr>
          <a:xfrm>
            <a:off x="1228438" y="1307400"/>
            <a:ext cx="11088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02</a:t>
            </a:r>
            <a:endParaRPr sz="6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2"/>
          <p:cNvSpPr txBox="1"/>
          <p:nvPr>
            <p:ph idx="4294967295" type="subTitle"/>
          </p:nvPr>
        </p:nvSpPr>
        <p:spPr>
          <a:xfrm>
            <a:off x="462725" y="1337300"/>
            <a:ext cx="4753500" cy="29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Needed to adequately alert riders without interfering motor controls.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Placement of device module as well as LEDs.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Device module needed to be placed low enough to allow LIDAR sensors to detect smaller sized vehicles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Researching market to determine optimal placement for device, the needs and additional wanted features.</a:t>
            </a:r>
            <a:endParaRPr/>
          </a:p>
        </p:txBody>
      </p:sp>
      <p:sp>
        <p:nvSpPr>
          <p:cNvPr id="882" name="Google Shape;882;p32"/>
          <p:cNvSpPr txBox="1"/>
          <p:nvPr>
            <p:ph type="title"/>
          </p:nvPr>
        </p:nvSpPr>
        <p:spPr>
          <a:xfrm>
            <a:off x="922775" y="551925"/>
            <a:ext cx="35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Approach</a:t>
            </a:r>
            <a:endParaRPr/>
          </a:p>
        </p:txBody>
      </p:sp>
      <p:pic>
        <p:nvPicPr>
          <p:cNvPr id="883" name="Google Shape;8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925" y="957800"/>
            <a:ext cx="2123725" cy="21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LIDAR sensors?</a:t>
            </a:r>
            <a:endParaRPr/>
          </a:p>
        </p:txBody>
      </p:sp>
      <p:sp>
        <p:nvSpPr>
          <p:cNvPr id="889" name="Google Shape;889;p33"/>
          <p:cNvSpPr txBox="1"/>
          <p:nvPr>
            <p:ph idx="1" type="body"/>
          </p:nvPr>
        </p:nvSpPr>
        <p:spPr>
          <a:xfrm>
            <a:off x="720000" y="1215746"/>
            <a:ext cx="77040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rgbClr val="31394D"/>
                </a:solidFill>
              </a:rPr>
              <a:t>LIDAR stands for Light Detection and Ranging</a:t>
            </a:r>
            <a:endParaRPr sz="1300">
              <a:solidFill>
                <a:srgbClr val="31394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rgbClr val="31394D"/>
                </a:solidFill>
              </a:rPr>
              <a:t>A method of remote sensing that uses laser light pulses to collect spatial information regarding a specific region or object.</a:t>
            </a:r>
            <a:endParaRPr sz="1300">
              <a:solidFill>
                <a:srgbClr val="31394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94D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rgbClr val="31394D"/>
                </a:solidFill>
              </a:rPr>
              <a:t>Unlike radar that uses radio waves, the light pulses in LIDAR allows for higher resolution and better accuracy.</a:t>
            </a:r>
            <a:endParaRPr sz="1300">
              <a:solidFill>
                <a:srgbClr val="3139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99" y="2861550"/>
            <a:ext cx="4257777" cy="211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422" y="2861550"/>
            <a:ext cx="3755131" cy="2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4"/>
          <p:cNvSpPr txBox="1"/>
          <p:nvPr>
            <p:ph type="title"/>
          </p:nvPr>
        </p:nvSpPr>
        <p:spPr>
          <a:xfrm>
            <a:off x="4872600" y="2392900"/>
            <a:ext cx="3475800" cy="14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Coding Methodology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7" name="Google Shape;897;p34"/>
          <p:cNvSpPr txBox="1"/>
          <p:nvPr>
            <p:ph idx="2" type="title"/>
          </p:nvPr>
        </p:nvSpPr>
        <p:spPr>
          <a:xfrm>
            <a:off x="4872588" y="1307400"/>
            <a:ext cx="1108800" cy="9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5"/>
          <p:cNvSpPr txBox="1"/>
          <p:nvPr>
            <p:ph idx="1" type="subTitle"/>
          </p:nvPr>
        </p:nvSpPr>
        <p:spPr>
          <a:xfrm>
            <a:off x="922775" y="1967700"/>
            <a:ext cx="3596700" cy="21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Utilizing the Arduino environment for programming the Nano ESP32 microcontroller.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microcontroller retrieve</a:t>
            </a:r>
            <a:r>
              <a:rPr lang="en"/>
              <a:t> data from a LIDAR module.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Calculating warning statuses based on distance </a:t>
            </a:r>
            <a:r>
              <a:rPr lang="en"/>
              <a:t>measure</a:t>
            </a:r>
            <a:r>
              <a:rPr lang="en"/>
              <a:t> by the LIDAR modules.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Activating RGB LEDs to visually convey warnings corresponding to the calculated statuses.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5"/>
          <p:cNvSpPr txBox="1"/>
          <p:nvPr>
            <p:ph type="title"/>
          </p:nvPr>
        </p:nvSpPr>
        <p:spPr>
          <a:xfrm>
            <a:off x="922775" y="1212325"/>
            <a:ext cx="3596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r>
              <a:rPr lang="en"/>
              <a:t> </a:t>
            </a:r>
            <a:r>
              <a:rPr lang="en"/>
              <a:t>development</a:t>
            </a:r>
            <a:r>
              <a:rPr lang="en"/>
              <a:t> </a:t>
            </a:r>
            <a:endParaRPr/>
          </a:p>
        </p:txBody>
      </p:sp>
      <p:pic>
        <p:nvPicPr>
          <p:cNvPr id="904" name="Google Shape;9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600" y="392799"/>
            <a:ext cx="1736924" cy="11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300" y="1839424"/>
            <a:ext cx="4319725" cy="238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motive Industry Business Plan by Slidesgo">
  <a:themeElements>
    <a:clrScheme name="Simple Light">
      <a:dk1>
        <a:srgbClr val="EEEEEE"/>
      </a:dk1>
      <a:lt1>
        <a:srgbClr val="434343"/>
      </a:lt1>
      <a:dk2>
        <a:srgbClr val="A10C2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